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8" r:id="rId1"/>
  </p:sldMasterIdLst>
  <p:notesMasterIdLst>
    <p:notesMasterId r:id="rId30"/>
  </p:notesMasterIdLst>
  <p:handoutMasterIdLst>
    <p:handoutMasterId r:id="rId31"/>
  </p:handoutMasterIdLst>
  <p:sldIdLst>
    <p:sldId id="267" r:id="rId2"/>
    <p:sldId id="263" r:id="rId3"/>
    <p:sldId id="300" r:id="rId4"/>
    <p:sldId id="301" r:id="rId5"/>
    <p:sldId id="317" r:id="rId6"/>
    <p:sldId id="319" r:id="rId7"/>
    <p:sldId id="320" r:id="rId8"/>
    <p:sldId id="324" r:id="rId9"/>
    <p:sldId id="325" r:id="rId10"/>
    <p:sldId id="318" r:id="rId11"/>
    <p:sldId id="313" r:id="rId12"/>
    <p:sldId id="314" r:id="rId13"/>
    <p:sldId id="307" r:id="rId14"/>
    <p:sldId id="315" r:id="rId15"/>
    <p:sldId id="273" r:id="rId16"/>
    <p:sldId id="308" r:id="rId17"/>
    <p:sldId id="303" r:id="rId18"/>
    <p:sldId id="309" r:id="rId19"/>
    <p:sldId id="304" r:id="rId20"/>
    <p:sldId id="310" r:id="rId21"/>
    <p:sldId id="326" r:id="rId22"/>
    <p:sldId id="322" r:id="rId23"/>
    <p:sldId id="323" r:id="rId24"/>
    <p:sldId id="306" r:id="rId25"/>
    <p:sldId id="312" r:id="rId26"/>
    <p:sldId id="316" r:id="rId27"/>
    <p:sldId id="321" r:id="rId28"/>
    <p:sldId id="299"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3F00"/>
    <a:srgbClr val="FFFFFF"/>
    <a:srgbClr val="E4B429"/>
    <a:srgbClr val="FFD54F"/>
    <a:srgbClr val="FFEA3D"/>
    <a:srgbClr val="FFFFAA"/>
    <a:srgbClr val="E0249A"/>
    <a:srgbClr val="0073CF"/>
    <a:srgbClr val="57068C"/>
    <a:srgbClr val="FFDB43"/>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4D8902-F55B-42BB-B105-83494E11B2C4}" v="4" dt="2022-07-31T19:19:39.548"/>
    <p1510:client id="{B9240E56-DF6D-43A6-85CA-806A12D77463}" v="25" dt="2022-07-31T17:36:19.4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26" autoAdjust="0"/>
    <p:restoredTop sz="94660"/>
  </p:normalViewPr>
  <p:slideViewPr>
    <p:cSldViewPr snapToGrid="0">
      <p:cViewPr varScale="1">
        <p:scale>
          <a:sx n="83" d="100"/>
          <a:sy n="83" d="100"/>
        </p:scale>
        <p:origin x="624" y="77"/>
      </p:cViewPr>
      <p:guideLst>
        <p:guide orient="horz" pos="2160"/>
        <p:guide pos="3840"/>
      </p:guideLst>
    </p:cSldViewPr>
  </p:slideViewPr>
  <p:notesTextViewPr>
    <p:cViewPr>
      <p:scale>
        <a:sx n="1" d="1"/>
        <a:sy n="1" d="1"/>
      </p:scale>
      <p:origin x="0" y="0"/>
    </p:cViewPr>
  </p:notesTextViewPr>
  <p:sorterViewPr>
    <p:cViewPr>
      <p:scale>
        <a:sx n="30" d="100"/>
        <a:sy n="30" d="100"/>
      </p:scale>
      <p:origin x="0" y="0"/>
    </p:cViewPr>
  </p:sorterViewPr>
  <p:notesViewPr>
    <p:cSldViewPr snapToGrid="0">
      <p:cViewPr varScale="1">
        <p:scale>
          <a:sx n="85" d="100"/>
          <a:sy n="85" d="100"/>
        </p:scale>
        <p:origin x="3928" y="1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hna Kanth M P N" userId="ae87eaa775163531" providerId="LiveId" clId="{3E4D8902-F55B-42BB-B105-83494E11B2C4}"/>
    <pc:docChg chg="undo custSel addSld delSld modSld">
      <pc:chgData name="Krishna Kanth M P N" userId="ae87eaa775163531" providerId="LiveId" clId="{3E4D8902-F55B-42BB-B105-83494E11B2C4}" dt="2022-07-31T19:21:11.939" v="80" actId="20577"/>
      <pc:docMkLst>
        <pc:docMk/>
      </pc:docMkLst>
      <pc:sldChg chg="modSp mod">
        <pc:chgData name="Krishna Kanth M P N" userId="ae87eaa775163531" providerId="LiveId" clId="{3E4D8902-F55B-42BB-B105-83494E11B2C4}" dt="2022-07-31T18:32:52.596" v="9" actId="20577"/>
        <pc:sldMkLst>
          <pc:docMk/>
          <pc:sldMk cId="1291644704" sldId="267"/>
        </pc:sldMkLst>
        <pc:spChg chg="mod">
          <ac:chgData name="Krishna Kanth M P N" userId="ae87eaa775163531" providerId="LiveId" clId="{3E4D8902-F55B-42BB-B105-83494E11B2C4}" dt="2022-07-31T18:32:52.596" v="9" actId="20577"/>
          <ac:spMkLst>
            <pc:docMk/>
            <pc:sldMk cId="1291644704" sldId="267"/>
            <ac:spMk id="10" creationId="{00000000-0000-0000-0000-000000000000}"/>
          </ac:spMkLst>
        </pc:spChg>
      </pc:sldChg>
      <pc:sldChg chg="addSp delSp modSp add mod modClrScheme delAnim chgLayout">
        <pc:chgData name="Krishna Kanth M P N" userId="ae87eaa775163531" providerId="LiveId" clId="{3E4D8902-F55B-42BB-B105-83494E11B2C4}" dt="2022-07-31T19:21:11.939" v="80" actId="20577"/>
        <pc:sldMkLst>
          <pc:docMk/>
          <pc:sldMk cId="2050682667" sldId="326"/>
        </pc:sldMkLst>
        <pc:spChg chg="mod ord">
          <ac:chgData name="Krishna Kanth M P N" userId="ae87eaa775163531" providerId="LiveId" clId="{3E4D8902-F55B-42BB-B105-83494E11B2C4}" dt="2022-07-31T19:21:11.939" v="80" actId="20577"/>
          <ac:spMkLst>
            <pc:docMk/>
            <pc:sldMk cId="2050682667" sldId="326"/>
            <ac:spMk id="2" creationId="{00000000-0000-0000-0000-000000000000}"/>
          </ac:spMkLst>
        </pc:spChg>
        <pc:spChg chg="add del mod">
          <ac:chgData name="Krishna Kanth M P N" userId="ae87eaa775163531" providerId="LiveId" clId="{3E4D8902-F55B-42BB-B105-83494E11B2C4}" dt="2022-07-31T19:19:39.548" v="18"/>
          <ac:spMkLst>
            <pc:docMk/>
            <pc:sldMk cId="2050682667" sldId="326"/>
            <ac:spMk id="5" creationId="{8A8C8EEF-94AF-8218-0733-6F8E968EEC25}"/>
          </ac:spMkLst>
        </pc:spChg>
        <pc:spChg chg="mod">
          <ac:chgData name="Krishna Kanth M P N" userId="ae87eaa775163531" providerId="LiveId" clId="{3E4D8902-F55B-42BB-B105-83494E11B2C4}" dt="2022-07-31T19:19:50.018" v="22" actId="27636"/>
          <ac:spMkLst>
            <pc:docMk/>
            <pc:sldMk cId="2050682667" sldId="326"/>
            <ac:spMk id="7" creationId="{00000000-0000-0000-0000-000000000000}"/>
          </ac:spMkLst>
        </pc:spChg>
        <pc:spChg chg="mod">
          <ac:chgData name="Krishna Kanth M P N" userId="ae87eaa775163531" providerId="LiveId" clId="{3E4D8902-F55B-42BB-B105-83494E11B2C4}" dt="2022-07-31T19:19:50.015" v="21" actId="26606"/>
          <ac:spMkLst>
            <pc:docMk/>
            <pc:sldMk cId="2050682667" sldId="326"/>
            <ac:spMk id="8" creationId="{C7DA667B-80D6-EB03-7ADE-1E7277D11AB6}"/>
          </ac:spMkLst>
        </pc:spChg>
        <pc:spChg chg="del">
          <ac:chgData name="Krishna Kanth M P N" userId="ae87eaa775163531" providerId="LiveId" clId="{3E4D8902-F55B-42BB-B105-83494E11B2C4}" dt="2022-07-31T19:19:50.015" v="21" actId="26606"/>
          <ac:spMkLst>
            <pc:docMk/>
            <pc:sldMk cId="2050682667" sldId="326"/>
            <ac:spMk id="12" creationId="{84AC399D-FB94-3ED0-C7F2-6B2F45B521B1}"/>
          </ac:spMkLst>
        </pc:spChg>
        <pc:spChg chg="del">
          <ac:chgData name="Krishna Kanth M P N" userId="ae87eaa775163531" providerId="LiveId" clId="{3E4D8902-F55B-42BB-B105-83494E11B2C4}" dt="2022-07-31T19:19:50.015" v="21" actId="26606"/>
          <ac:spMkLst>
            <pc:docMk/>
            <pc:sldMk cId="2050682667" sldId="326"/>
            <ac:spMk id="14" creationId="{33A6B6E8-0A5F-51CA-C3DB-F14987986923}"/>
          </ac:spMkLst>
        </pc:spChg>
        <pc:spChg chg="del">
          <ac:chgData name="Krishna Kanth M P N" userId="ae87eaa775163531" providerId="LiveId" clId="{3E4D8902-F55B-42BB-B105-83494E11B2C4}" dt="2022-07-31T19:19:50.015" v="21" actId="26606"/>
          <ac:spMkLst>
            <pc:docMk/>
            <pc:sldMk cId="2050682667" sldId="326"/>
            <ac:spMk id="16" creationId="{4E2BAEEE-5E1E-0DD9-8C23-2BD7F4AB71AF}"/>
          </ac:spMkLst>
        </pc:spChg>
        <pc:spChg chg="add del mod">
          <ac:chgData name="Krishna Kanth M P N" userId="ae87eaa775163531" providerId="LiveId" clId="{3E4D8902-F55B-42BB-B105-83494E11B2C4}" dt="2022-07-31T19:20:19.575" v="25" actId="478"/>
          <ac:spMkLst>
            <pc:docMk/>
            <pc:sldMk cId="2050682667" sldId="326"/>
            <ac:spMk id="21" creationId="{27567AEF-BD8F-F396-F4CE-F3E2E629FFDF}"/>
          </ac:spMkLst>
        </pc:spChg>
        <pc:picChg chg="del">
          <ac:chgData name="Krishna Kanth M P N" userId="ae87eaa775163531" providerId="LiveId" clId="{3E4D8902-F55B-42BB-B105-83494E11B2C4}" dt="2022-07-31T19:19:27.553" v="15" actId="478"/>
          <ac:picMkLst>
            <pc:docMk/>
            <pc:sldMk cId="2050682667" sldId="326"/>
            <ac:picMk id="4" creationId="{68E073D9-7574-9368-872C-0467B03BFDFA}"/>
          </ac:picMkLst>
        </pc:picChg>
        <pc:picChg chg="add mod ord">
          <ac:chgData name="Krishna Kanth M P N" userId="ae87eaa775163531" providerId="LiveId" clId="{3E4D8902-F55B-42BB-B105-83494E11B2C4}" dt="2022-07-31T19:20:17.439" v="24" actId="1076"/>
          <ac:picMkLst>
            <pc:docMk/>
            <pc:sldMk cId="2050682667" sldId="326"/>
            <ac:picMk id="9" creationId="{47B614DC-EAA1-F780-9867-D2A9D1EEACF8}"/>
          </ac:picMkLst>
        </pc:picChg>
      </pc:sldChg>
      <pc:sldChg chg="new del">
        <pc:chgData name="Krishna Kanth M P N" userId="ae87eaa775163531" providerId="LiveId" clId="{3E4D8902-F55B-42BB-B105-83494E11B2C4}" dt="2022-07-31T19:19:18.684" v="13" actId="680"/>
        <pc:sldMkLst>
          <pc:docMk/>
          <pc:sldMk cId="3181711097" sldId="326"/>
        </pc:sldMkLst>
      </pc:sldChg>
      <pc:sldChg chg="new del">
        <pc:chgData name="Krishna Kanth M P N" userId="ae87eaa775163531" providerId="LiveId" clId="{3E4D8902-F55B-42BB-B105-83494E11B2C4}" dt="2022-07-31T19:19:13.523" v="11" actId="680"/>
        <pc:sldMkLst>
          <pc:docMk/>
          <pc:sldMk cId="3274662650" sldId="326"/>
        </pc:sldMkLst>
      </pc:sldChg>
      <pc:sldChg chg="add del">
        <pc:chgData name="Krishna Kanth M P N" userId="ae87eaa775163531" providerId="LiveId" clId="{3E4D8902-F55B-42BB-B105-83494E11B2C4}" dt="2022-07-31T19:19:30.300" v="17"/>
        <pc:sldMkLst>
          <pc:docMk/>
          <pc:sldMk cId="3081664058" sldId="327"/>
        </pc:sldMkLst>
      </pc:sldChg>
    </pc:docChg>
  </pc:docChgLst>
  <pc:docChgLst>
    <pc:chgData name="Krishna Kanth Mutta" userId="S::kkmpn@uwaterloo.ca::26e7eff3-614d-435c-86f6-7df7e8c1eb1c" providerId="AD" clId="Web-{B9240E56-DF6D-43A6-85CA-806A12D77463}"/>
    <pc:docChg chg="modSld">
      <pc:chgData name="Krishna Kanth Mutta" userId="S::kkmpn@uwaterloo.ca::26e7eff3-614d-435c-86f6-7df7e8c1eb1c" providerId="AD" clId="Web-{B9240E56-DF6D-43A6-85CA-806A12D77463}" dt="2022-07-31T17:36:19.448" v="26" actId="20577"/>
      <pc:docMkLst>
        <pc:docMk/>
      </pc:docMkLst>
      <pc:sldChg chg="modSp">
        <pc:chgData name="Krishna Kanth Mutta" userId="S::kkmpn@uwaterloo.ca::26e7eff3-614d-435c-86f6-7df7e8c1eb1c" providerId="AD" clId="Web-{B9240E56-DF6D-43A6-85CA-806A12D77463}" dt="2022-07-31T17:36:19.448" v="26" actId="20577"/>
        <pc:sldMkLst>
          <pc:docMk/>
          <pc:sldMk cId="1414327864" sldId="308"/>
        </pc:sldMkLst>
        <pc:spChg chg="mod">
          <ac:chgData name="Krishna Kanth Mutta" userId="S::kkmpn@uwaterloo.ca::26e7eff3-614d-435c-86f6-7df7e8c1eb1c" providerId="AD" clId="Web-{B9240E56-DF6D-43A6-85CA-806A12D77463}" dt="2022-07-31T17:36:19.448" v="26" actId="20577"/>
          <ac:spMkLst>
            <pc:docMk/>
            <pc:sldMk cId="1414327864" sldId="308"/>
            <ac:spMk id="3" creationId="{00000000-0000-0000-0000-000000000000}"/>
          </ac:spMkLst>
        </pc:spChg>
      </pc:sldChg>
    </pc:docChg>
  </pc:docChgLst>
  <pc:docChgLst>
    <pc:chgData name="Yash Tiwari" userId="d6f6302e-d964-4629-8414-9e23bf668050" providerId="ADAL" clId="{D0884F8E-6AA1-47EA-8825-07782D125BE4}"/>
    <pc:docChg chg="undo custSel modSld">
      <pc:chgData name="Yash Tiwari" userId="d6f6302e-d964-4629-8414-9e23bf668050" providerId="ADAL" clId="{D0884F8E-6AA1-47EA-8825-07782D125BE4}" dt="2022-07-27T04:06:08.813" v="7" actId="26606"/>
      <pc:docMkLst>
        <pc:docMk/>
      </pc:docMkLst>
      <pc:sldChg chg="addSp delSp modSp mod modClrScheme modAnim chgLayout">
        <pc:chgData name="Yash Tiwari" userId="d6f6302e-d964-4629-8414-9e23bf668050" providerId="ADAL" clId="{D0884F8E-6AA1-47EA-8825-07782D125BE4}" dt="2022-07-27T04:06:08.813" v="7" actId="26606"/>
        <pc:sldMkLst>
          <pc:docMk/>
          <pc:sldMk cId="3427062623" sldId="310"/>
        </pc:sldMkLst>
        <pc:spChg chg="mod ord">
          <ac:chgData name="Yash Tiwari" userId="d6f6302e-d964-4629-8414-9e23bf668050" providerId="ADAL" clId="{D0884F8E-6AA1-47EA-8825-07782D125BE4}" dt="2022-07-27T04:06:08.813" v="7" actId="26606"/>
          <ac:spMkLst>
            <pc:docMk/>
            <pc:sldMk cId="3427062623" sldId="310"/>
            <ac:spMk id="2" creationId="{00000000-0000-0000-0000-000000000000}"/>
          </ac:spMkLst>
        </pc:spChg>
        <pc:spChg chg="del">
          <ac:chgData name="Yash Tiwari" userId="d6f6302e-d964-4629-8414-9e23bf668050" providerId="ADAL" clId="{D0884F8E-6AA1-47EA-8825-07782D125BE4}" dt="2022-07-27T04:05:52.153" v="0"/>
          <ac:spMkLst>
            <pc:docMk/>
            <pc:sldMk cId="3427062623" sldId="310"/>
            <ac:spMk id="3" creationId="{00000000-0000-0000-0000-000000000000}"/>
          </ac:spMkLst>
        </pc:spChg>
        <pc:spChg chg="mod ord">
          <ac:chgData name="Yash Tiwari" userId="d6f6302e-d964-4629-8414-9e23bf668050" providerId="ADAL" clId="{D0884F8E-6AA1-47EA-8825-07782D125BE4}" dt="2022-07-27T04:06:08.813" v="7" actId="26606"/>
          <ac:spMkLst>
            <pc:docMk/>
            <pc:sldMk cId="3427062623" sldId="310"/>
            <ac:spMk id="7" creationId="{00000000-0000-0000-0000-000000000000}"/>
          </ac:spMkLst>
        </pc:spChg>
        <pc:spChg chg="mod">
          <ac:chgData name="Yash Tiwari" userId="d6f6302e-d964-4629-8414-9e23bf668050" providerId="ADAL" clId="{D0884F8E-6AA1-47EA-8825-07782D125BE4}" dt="2022-07-27T04:06:08.813" v="7" actId="26606"/>
          <ac:spMkLst>
            <pc:docMk/>
            <pc:sldMk cId="3427062623" sldId="310"/>
            <ac:spMk id="8" creationId="{C7DA667B-80D6-EB03-7ADE-1E7277D11AB6}"/>
          </ac:spMkLst>
        </pc:spChg>
        <pc:spChg chg="add del mod">
          <ac:chgData name="Yash Tiwari" userId="d6f6302e-d964-4629-8414-9e23bf668050" providerId="ADAL" clId="{D0884F8E-6AA1-47EA-8825-07782D125BE4}" dt="2022-07-27T04:06:08.813" v="6" actId="26606"/>
          <ac:spMkLst>
            <pc:docMk/>
            <pc:sldMk cId="3427062623" sldId="310"/>
            <ac:spMk id="10" creationId="{FB26C6D9-53C6-D13A-8F72-308E7014D311}"/>
          </ac:spMkLst>
        </pc:spChg>
        <pc:spChg chg="add mod">
          <ac:chgData name="Yash Tiwari" userId="d6f6302e-d964-4629-8414-9e23bf668050" providerId="ADAL" clId="{D0884F8E-6AA1-47EA-8825-07782D125BE4}" dt="2022-07-27T04:06:08.813" v="7" actId="26606"/>
          <ac:spMkLst>
            <pc:docMk/>
            <pc:sldMk cId="3427062623" sldId="310"/>
            <ac:spMk id="12" creationId="{84AC399D-FB94-3ED0-C7F2-6B2F45B521B1}"/>
          </ac:spMkLst>
        </pc:spChg>
        <pc:spChg chg="add del mod">
          <ac:chgData name="Yash Tiwari" userId="d6f6302e-d964-4629-8414-9e23bf668050" providerId="ADAL" clId="{D0884F8E-6AA1-47EA-8825-07782D125BE4}" dt="2022-07-27T04:06:00.261" v="2" actId="26606"/>
          <ac:spMkLst>
            <pc:docMk/>
            <pc:sldMk cId="3427062623" sldId="310"/>
            <ac:spMk id="13" creationId="{84AC399D-FB94-3ED0-C7F2-6B2F45B521B1}"/>
          </ac:spMkLst>
        </pc:spChg>
        <pc:spChg chg="add mod">
          <ac:chgData name="Yash Tiwari" userId="d6f6302e-d964-4629-8414-9e23bf668050" providerId="ADAL" clId="{D0884F8E-6AA1-47EA-8825-07782D125BE4}" dt="2022-07-27T04:06:08.813" v="7" actId="26606"/>
          <ac:spMkLst>
            <pc:docMk/>
            <pc:sldMk cId="3427062623" sldId="310"/>
            <ac:spMk id="14" creationId="{33A6B6E8-0A5F-51CA-C3DB-F14987986923}"/>
          </ac:spMkLst>
        </pc:spChg>
        <pc:spChg chg="add del mod">
          <ac:chgData name="Yash Tiwari" userId="d6f6302e-d964-4629-8414-9e23bf668050" providerId="ADAL" clId="{D0884F8E-6AA1-47EA-8825-07782D125BE4}" dt="2022-07-27T04:06:00.261" v="2" actId="26606"/>
          <ac:spMkLst>
            <pc:docMk/>
            <pc:sldMk cId="3427062623" sldId="310"/>
            <ac:spMk id="15" creationId="{33A6B6E8-0A5F-51CA-C3DB-F14987986923}"/>
          </ac:spMkLst>
        </pc:spChg>
        <pc:spChg chg="add mod">
          <ac:chgData name="Yash Tiwari" userId="d6f6302e-d964-4629-8414-9e23bf668050" providerId="ADAL" clId="{D0884F8E-6AA1-47EA-8825-07782D125BE4}" dt="2022-07-27T04:06:08.813" v="7" actId="26606"/>
          <ac:spMkLst>
            <pc:docMk/>
            <pc:sldMk cId="3427062623" sldId="310"/>
            <ac:spMk id="16" creationId="{4E2BAEEE-5E1E-0DD9-8C23-2BD7F4AB71AF}"/>
          </ac:spMkLst>
        </pc:spChg>
        <pc:spChg chg="add del mod">
          <ac:chgData name="Yash Tiwari" userId="d6f6302e-d964-4629-8414-9e23bf668050" providerId="ADAL" clId="{D0884F8E-6AA1-47EA-8825-07782D125BE4}" dt="2022-07-27T04:06:00.261" v="2" actId="26606"/>
          <ac:spMkLst>
            <pc:docMk/>
            <pc:sldMk cId="3427062623" sldId="310"/>
            <ac:spMk id="17" creationId="{4E2BAEEE-5E1E-0DD9-8C23-2BD7F4AB71AF}"/>
          </ac:spMkLst>
        </pc:spChg>
        <pc:picChg chg="add mod">
          <ac:chgData name="Yash Tiwari" userId="d6f6302e-d964-4629-8414-9e23bf668050" providerId="ADAL" clId="{D0884F8E-6AA1-47EA-8825-07782D125BE4}" dt="2022-07-27T04:06:08.813" v="7" actId="26606"/>
          <ac:picMkLst>
            <pc:docMk/>
            <pc:sldMk cId="3427062623" sldId="310"/>
            <ac:picMk id="4" creationId="{68E073D9-7574-9368-872C-0467B03BFDF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0E4E57-1CF6-4440-8310-3CBE926400C3}" type="datetimeFigureOut">
              <a:rPr lang="en-US" smtClean="0"/>
              <a:t>7/31/2022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33DC02-E926-F143-BEA7-834664C012FA}" type="slidenum">
              <a:rPr lang="en-US" smtClean="0"/>
              <a:t>‹#›</a:t>
            </a:fld>
            <a:endParaRPr lang="en-US"/>
          </a:p>
        </p:txBody>
      </p:sp>
    </p:spTree>
    <p:extLst>
      <p:ext uri="{BB962C8B-B14F-4D97-AF65-F5344CB8AC3E}">
        <p14:creationId xmlns:p14="http://schemas.microsoft.com/office/powerpoint/2010/main" val="38941246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78E97C-1779-4CEE-80D0-5BBB1AC4023D}" type="datetimeFigureOut">
              <a:rPr lang="en-US" smtClean="0"/>
              <a:t>7/31/2022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CEF7D1-689C-4BC1-B59B-4A4CE078ECDF}" type="slidenum">
              <a:rPr lang="en-US" smtClean="0"/>
              <a:t>‹#›</a:t>
            </a:fld>
            <a:endParaRPr lang="en-US"/>
          </a:p>
        </p:txBody>
      </p:sp>
    </p:spTree>
    <p:extLst>
      <p:ext uri="{BB962C8B-B14F-4D97-AF65-F5344CB8AC3E}">
        <p14:creationId xmlns:p14="http://schemas.microsoft.com/office/powerpoint/2010/main" val="1981143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30DF486-3438-A340-9F75-BB86BE289DE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50" y="5598000"/>
            <a:ext cx="4567498" cy="1260000"/>
          </a:xfrm>
          <a:prstGeom prst="rect">
            <a:avLst/>
          </a:prstGeom>
        </p:spPr>
      </p:pic>
      <p:sp>
        <p:nvSpPr>
          <p:cNvPr id="2" name="Title 1"/>
          <p:cNvSpPr>
            <a:spLocks noGrp="1"/>
          </p:cNvSpPr>
          <p:nvPr>
            <p:ph type="ctrTitle" hasCustomPrompt="1"/>
          </p:nvPr>
        </p:nvSpPr>
        <p:spPr>
          <a:xfrm>
            <a:off x="452740" y="1028940"/>
            <a:ext cx="9605660" cy="1474115"/>
          </a:xfrm>
        </p:spPr>
        <p:txBody>
          <a:bodyPr lIns="0" anchor="b">
            <a:noAutofit/>
          </a:bodyPr>
          <a:lstStyle>
            <a:lvl1pPr algn="l">
              <a:defRPr sz="5400" b="1" cap="all" baseline="0">
                <a:solidFill>
                  <a:schemeClr val="tx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pPr/>
              <a:t>7/31/2022</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lvl1pPr>
          </a:lstStyle>
          <a:p>
            <a:fld id="{93005692-73BE-493E-93AB-ECD6027A7652}" type="slidenum">
              <a:rPr lang="en-US" smtClean="0"/>
              <a:pPr/>
              <a:t>‹#›</a:t>
            </a:fld>
            <a:endParaRPr lang="en-US" dirty="0"/>
          </a:p>
        </p:txBody>
      </p:sp>
      <p:sp>
        <p:nvSpPr>
          <p:cNvPr id="19" name="Rectangle 18"/>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5592275"/>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59881" y="1396192"/>
            <a:ext cx="5542713" cy="670270"/>
          </a:xfrm>
        </p:spPr>
        <p:txBody>
          <a:bodyPr anchor="b">
            <a:noAutofit/>
          </a:bodyPr>
          <a:lstStyle>
            <a:lvl1pPr marL="0" indent="0">
              <a:buNone/>
              <a:defRPr sz="2800" b="1"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9881" y="2184400"/>
            <a:ext cx="5542713" cy="3846945"/>
          </a:xfrm>
        </p:spPr>
        <p:txBody>
          <a:bodyPr>
            <a:normAutofit/>
          </a:bodyPr>
          <a:lstStyle>
            <a:lvl1pPr marL="288925" indent="-288925">
              <a:spcBef>
                <a:spcPts val="800"/>
              </a:spcBef>
              <a:spcAft>
                <a:spcPts val="800"/>
              </a:spcAft>
              <a:buFont typeface="Wingdings" charset="2"/>
              <a:buChar char="§"/>
              <a:defRPr sz="2000"/>
            </a:lvl1pPr>
            <a:lvl2pPr marL="685800" indent="-228600">
              <a:spcBef>
                <a:spcPts val="800"/>
              </a:spcBef>
              <a:spcAft>
                <a:spcPts val="800"/>
              </a:spcAft>
              <a:buFont typeface="Wingdings" charset="2"/>
              <a:buChar char="§"/>
              <a:defRPr sz="1800"/>
            </a:lvl2pPr>
            <a:lvl3pPr marL="1143000" indent="-228600">
              <a:spcBef>
                <a:spcPts val="800"/>
              </a:spcBef>
              <a:spcAft>
                <a:spcPts val="800"/>
              </a:spcAft>
              <a:buFont typeface="Wingdings" charset="2"/>
              <a:buChar char="§"/>
              <a:defRPr sz="1600"/>
            </a:lvl3pPr>
            <a:lvl4pPr marL="1600200" indent="-228600">
              <a:spcBef>
                <a:spcPts val="800"/>
              </a:spcBef>
              <a:spcAft>
                <a:spcPts val="800"/>
              </a:spcAft>
              <a:buFont typeface="Wingdings" charset="2"/>
              <a:buChar char="§"/>
              <a:defRPr sz="1400"/>
            </a:lvl4pPr>
            <a:lvl5pPr marL="2057400" indent="-228600">
              <a:spcBef>
                <a:spcPts val="800"/>
              </a:spcBef>
              <a:spcAft>
                <a:spcPts val="800"/>
              </a:spcAft>
              <a:buFont typeface="Wingdings" charset="2"/>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6154" y="1396192"/>
            <a:ext cx="5593458" cy="670270"/>
          </a:xfrm>
        </p:spPr>
        <p:txBody>
          <a:bodyPr anchor="b">
            <a:normAutofit/>
          </a:bodyPr>
          <a:lstStyle>
            <a:lvl1pPr marL="0" indent="0">
              <a:buNone/>
              <a:defRPr sz="28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6154" y="2184400"/>
            <a:ext cx="5593458" cy="3846945"/>
          </a:xfrm>
        </p:spPr>
        <p:txBody>
          <a:bodyPr>
            <a:normAutofit/>
          </a:bodyPr>
          <a:lstStyle>
            <a:lvl1pPr marL="288925" indent="-288925">
              <a:spcBef>
                <a:spcPts val="800"/>
              </a:spcBef>
              <a:spcAft>
                <a:spcPts val="800"/>
              </a:spcAft>
              <a:buFont typeface="Wingdings" charset="2"/>
              <a:buChar char="§"/>
              <a:defRPr sz="2000"/>
            </a:lvl1pPr>
            <a:lvl2pPr marL="685800" indent="-228600">
              <a:spcBef>
                <a:spcPts val="800"/>
              </a:spcBef>
              <a:spcAft>
                <a:spcPts val="800"/>
              </a:spcAft>
              <a:buFont typeface="Wingdings" charset="2"/>
              <a:buChar char="§"/>
              <a:defRPr sz="1800"/>
            </a:lvl2pPr>
            <a:lvl3pPr marL="1143000" indent="-228600">
              <a:spcBef>
                <a:spcPts val="800"/>
              </a:spcBef>
              <a:spcAft>
                <a:spcPts val="800"/>
              </a:spcAft>
              <a:buFont typeface="Wingdings" charset="2"/>
              <a:buChar char="§"/>
              <a:defRPr sz="1600"/>
            </a:lvl3pPr>
            <a:lvl4pPr marL="1600200" indent="-228600">
              <a:spcBef>
                <a:spcPts val="800"/>
              </a:spcBef>
              <a:spcAft>
                <a:spcPts val="800"/>
              </a:spcAft>
              <a:buFont typeface="Wingdings" charset="2"/>
              <a:buChar char="§"/>
              <a:defRPr sz="1400"/>
            </a:lvl4pPr>
            <a:lvl5pPr marL="2057400" indent="-228600">
              <a:spcBef>
                <a:spcPts val="800"/>
              </a:spcBef>
              <a:spcAft>
                <a:spcPts val="800"/>
              </a:spcAft>
              <a:buFont typeface="Wingdings" charset="2"/>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hasCustomPrompt="1"/>
          </p:nvPr>
        </p:nvSpPr>
        <p:spPr>
          <a:xfrm>
            <a:off x="259883" y="434108"/>
            <a:ext cx="11569729" cy="895927"/>
          </a:xfrm>
        </p:spPr>
        <p:txBody>
          <a:bodyPr/>
          <a:lstStyle>
            <a:lvl1pPr>
              <a:defRPr b="1"/>
            </a:lvl1pPr>
          </a:lstStyle>
          <a:p>
            <a:r>
              <a:rPr lang="en-US" dirty="0"/>
              <a:t>CLICK TO EDIT MASTER TITLE STYLE</a:t>
            </a:r>
          </a:p>
        </p:txBody>
      </p:sp>
      <p:sp>
        <p:nvSpPr>
          <p:cNvPr id="2" name="Date Placeholder 1"/>
          <p:cNvSpPr>
            <a:spLocks noGrp="1"/>
          </p:cNvSpPr>
          <p:nvPr>
            <p:ph type="dt" sz="half" idx="10"/>
          </p:nvPr>
        </p:nvSpPr>
        <p:spPr/>
        <p:txBody>
          <a:bodyPr/>
          <a:lstStyle/>
          <a:p>
            <a:fld id="{C17F432B-3FBE-4889-963D-BF97BFBB7D3F}" type="datetime1">
              <a:rPr lang="en-US" smtClean="0"/>
              <a:t>7/31/2022</a:t>
            </a:fld>
            <a:endParaRPr lang="en-US" dirty="0"/>
          </a:p>
        </p:txBody>
      </p:sp>
      <p:sp>
        <p:nvSpPr>
          <p:cNvPr id="11" name="Footer Placeholder 10"/>
          <p:cNvSpPr>
            <a:spLocks noGrp="1"/>
          </p:cNvSpPr>
          <p:nvPr>
            <p:ph type="ftr" sz="quarter" idx="11"/>
          </p:nvPr>
        </p:nvSpPr>
        <p:spPr/>
        <p:txBody>
          <a:bodyPr/>
          <a:lstStyle/>
          <a:p>
            <a:r>
              <a:rPr lang="en-US"/>
              <a:t>PRESENTATION TITLE</a:t>
            </a:r>
            <a:endParaRPr lang="en-US" dirty="0"/>
          </a:p>
        </p:txBody>
      </p:sp>
      <p:sp>
        <p:nvSpPr>
          <p:cNvPr id="12" name="Slide Number Placeholder 11"/>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519598644"/>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lvl1pPr>
          </a:lstStyle>
          <a:p>
            <a:r>
              <a:rPr lang="en-US" dirty="0"/>
              <a:t>CLICK TO EDIT MASTER TITLE STYLE</a:t>
            </a:r>
          </a:p>
        </p:txBody>
      </p:sp>
      <p:sp>
        <p:nvSpPr>
          <p:cNvPr id="6" name="Date Placeholder 5"/>
          <p:cNvSpPr>
            <a:spLocks noGrp="1"/>
          </p:cNvSpPr>
          <p:nvPr>
            <p:ph type="dt" sz="half" idx="10"/>
          </p:nvPr>
        </p:nvSpPr>
        <p:spPr/>
        <p:txBody>
          <a:bodyPr/>
          <a:lstStyle/>
          <a:p>
            <a:fld id="{310CCC04-1E76-41EE-A8AC-75AD85313D09}" type="datetime1">
              <a:rPr lang="en-US" smtClean="0"/>
              <a:t>7/31/2022</a:t>
            </a:fld>
            <a:endParaRPr lang="en-US" dirty="0"/>
          </a:p>
        </p:txBody>
      </p:sp>
      <p:sp>
        <p:nvSpPr>
          <p:cNvPr id="7" name="Footer Placeholder 6"/>
          <p:cNvSpPr>
            <a:spLocks noGrp="1"/>
          </p:cNvSpPr>
          <p:nvPr>
            <p:ph type="ftr" sz="quarter" idx="11"/>
          </p:nvPr>
        </p:nvSpPr>
        <p:spPr/>
        <p:txBody>
          <a:bodyPr/>
          <a:lstStyle/>
          <a:p>
            <a:r>
              <a:rPr lang="en-US"/>
              <a:t>PRESENTATION TITLE</a:t>
            </a:r>
            <a:endParaRPr lang="en-US" dirty="0"/>
          </a:p>
        </p:txBody>
      </p:sp>
      <p:sp>
        <p:nvSpPr>
          <p:cNvPr id="8" name="Slide Number Placeholder 7"/>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2708487075"/>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3974A9E-84AC-4661-9381-CC35B09E47F7}" type="datetime1">
              <a:rPr lang="en-US" smtClean="0"/>
              <a:t>7/31/2022</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743165608"/>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_NoBkgrd">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10751004" y="6335309"/>
            <a:ext cx="1181114" cy="250337"/>
          </a:xfrm>
        </p:spPr>
        <p:txBody>
          <a:bodyPr/>
          <a:lstStyle/>
          <a:p>
            <a:fld id="{1E55829F-8847-4C2A-8DD0-690EAD78E53F}" type="datetime1">
              <a:rPr lang="en-US" smtClean="0"/>
              <a:t>7/31/2022</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8" name="Group 7">
            <a:extLst>
              <a:ext uri="{FF2B5EF4-FFF2-40B4-BE49-F238E27FC236}">
                <a16:creationId xmlns:a16="http://schemas.microsoft.com/office/drawing/2014/main" id="{CE2D4160-4A25-214B-B0DD-33C1D7760F82}"/>
              </a:ext>
            </a:extLst>
          </p:cNvPr>
          <p:cNvGrpSpPr/>
          <p:nvPr userDrawn="1"/>
        </p:nvGrpSpPr>
        <p:grpSpPr>
          <a:xfrm>
            <a:off x="0" y="0"/>
            <a:ext cx="12192000" cy="397164"/>
            <a:chOff x="0" y="0"/>
            <a:chExt cx="12192000" cy="397164"/>
          </a:xfrm>
        </p:grpSpPr>
        <p:sp>
          <p:nvSpPr>
            <p:cNvPr id="9" name="Rectangle 8">
              <a:extLst>
                <a:ext uri="{FF2B5EF4-FFF2-40B4-BE49-F238E27FC236}">
                  <a16:creationId xmlns:a16="http://schemas.microsoft.com/office/drawing/2014/main" id="{F7FFB46B-498F-AE4A-B9A7-4C6AB5B81AAF}"/>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77A2065-ED1B-724B-9396-45C1760E61EB}"/>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BD3DEAB-7BCF-4A44-8C12-F5B4318DA822}"/>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530BD48-AC82-AD43-8C23-93AE5272CAC7}"/>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026E371-D75A-604E-88BB-90AFCE90362A}"/>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87678416"/>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ontext or Quot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30071" y="1237675"/>
            <a:ext cx="4331855" cy="910202"/>
          </a:xfrm>
        </p:spPr>
        <p:txBody>
          <a:bodyPr anchor="b">
            <a:normAutofit/>
          </a:bodyPr>
          <a:lstStyle>
            <a:lvl1pPr algn="ctr">
              <a:defRPr sz="2800" b="1" cap="all" baseline="0"/>
            </a:lvl1pPr>
          </a:lstStyle>
          <a:p>
            <a:r>
              <a:rPr lang="en-US" dirty="0"/>
              <a:t>CONTEXT or THEME</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7/31/2022</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cxnSp>
        <p:nvCxnSpPr>
          <p:cNvPr id="12" name="Straight Connector 11"/>
          <p:cNvCxnSpPr/>
          <p:nvPr userDrawn="1"/>
        </p:nvCxnSpPr>
        <p:spPr>
          <a:xfrm>
            <a:off x="3930073" y="2244437"/>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3930073" y="4668983"/>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4"/>
          <p:cNvSpPr>
            <a:spLocks noGrp="1"/>
          </p:cNvSpPr>
          <p:nvPr>
            <p:ph type="body" sz="quarter" idx="13"/>
          </p:nvPr>
        </p:nvSpPr>
        <p:spPr>
          <a:xfrm>
            <a:off x="660400" y="2420360"/>
            <a:ext cx="10871200" cy="2114550"/>
          </a:xfrm>
        </p:spPr>
        <p:txBody>
          <a:bodyPr anchor="ctr">
            <a:normAutofit/>
          </a:bodyPr>
          <a:lstStyle>
            <a:lvl1pPr marL="0" indent="0" algn="ctr">
              <a:lnSpc>
                <a:spcPct val="100000"/>
              </a:lnSpc>
              <a:buNone/>
              <a:defRPr sz="2800"/>
            </a:lvl1pPr>
            <a:lvl2pPr algn="ctr">
              <a:defRPr/>
            </a:lvl2pPr>
            <a:lvl3pPr algn="ctr">
              <a:defRPr/>
            </a:lvl3pPr>
            <a:lvl4pPr algn="ctr">
              <a:defRPr/>
            </a:lvl4pPr>
            <a:lvl5pPr algn="ctr">
              <a:defRPr/>
            </a:lvl5pPr>
          </a:lstStyle>
          <a:p>
            <a:pPr lvl="0"/>
            <a:r>
              <a:rPr lang="en-US"/>
              <a:t>Click to edit Master text styles</a:t>
            </a:r>
          </a:p>
        </p:txBody>
      </p:sp>
      <p:sp>
        <p:nvSpPr>
          <p:cNvPr id="17" name="Text Placeholder 16"/>
          <p:cNvSpPr>
            <a:spLocks noGrp="1"/>
          </p:cNvSpPr>
          <p:nvPr>
            <p:ph type="body" sz="quarter" idx="14"/>
          </p:nvPr>
        </p:nvSpPr>
        <p:spPr>
          <a:xfrm>
            <a:off x="3930072" y="4784725"/>
            <a:ext cx="4331855"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200" b="1" cap="all" baseline="0"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en-US"/>
              <a:t>Click to edit Master text styles</a:t>
            </a:r>
          </a:p>
        </p:txBody>
      </p:sp>
      <p:grpSp>
        <p:nvGrpSpPr>
          <p:cNvPr id="10" name="Group 9">
            <a:extLst>
              <a:ext uri="{FF2B5EF4-FFF2-40B4-BE49-F238E27FC236}">
                <a16:creationId xmlns:a16="http://schemas.microsoft.com/office/drawing/2014/main" id="{CD9AFB0B-41DD-F947-A857-F70C3043CB58}"/>
              </a:ext>
            </a:extLst>
          </p:cNvPr>
          <p:cNvGrpSpPr/>
          <p:nvPr userDrawn="1"/>
        </p:nvGrpSpPr>
        <p:grpSpPr>
          <a:xfrm>
            <a:off x="0" y="0"/>
            <a:ext cx="12192000" cy="397164"/>
            <a:chOff x="0" y="0"/>
            <a:chExt cx="12192000" cy="397164"/>
          </a:xfrm>
        </p:grpSpPr>
        <p:sp>
          <p:nvSpPr>
            <p:cNvPr id="11" name="Rectangle 10">
              <a:extLst>
                <a:ext uri="{FF2B5EF4-FFF2-40B4-BE49-F238E27FC236}">
                  <a16:creationId xmlns:a16="http://schemas.microsoft.com/office/drawing/2014/main" id="{C76CD61E-7E92-D14D-9C2B-ACA64B9951C1}"/>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7D0C72E-2BBA-454D-BD97-AC183A643FB8}"/>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AA61640-FDAF-4345-8014-B6E2CE4F6002}"/>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874264D-D990-F44D-9800-EA8DF5CA5159}"/>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56356CE-4984-C84D-82AE-A8CF95C81E59}"/>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64198111"/>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ontext or Quote with Photo">
    <p:bg>
      <p:bgPr>
        <a:solidFill>
          <a:schemeClr val="bg2"/>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5"/>
          </p:nvPr>
        </p:nvSpPr>
        <p:spPr>
          <a:xfrm>
            <a:off x="6350285" y="807867"/>
            <a:ext cx="5440648" cy="5445153"/>
          </a:xfrm>
        </p:spPr>
        <p:txBody>
          <a:bodyPr/>
          <a:lstStyle/>
          <a:p>
            <a:r>
              <a:rPr lang="en-US"/>
              <a:t>Click icon to add picture</a:t>
            </a:r>
          </a:p>
        </p:txBody>
      </p:sp>
      <p:sp>
        <p:nvSpPr>
          <p:cNvPr id="2" name="Title 1"/>
          <p:cNvSpPr>
            <a:spLocks noGrp="1"/>
          </p:cNvSpPr>
          <p:nvPr>
            <p:ph type="title" hasCustomPrompt="1"/>
          </p:nvPr>
        </p:nvSpPr>
        <p:spPr>
          <a:xfrm>
            <a:off x="854362" y="1237675"/>
            <a:ext cx="4331855" cy="910202"/>
          </a:xfrm>
        </p:spPr>
        <p:txBody>
          <a:bodyPr anchor="b">
            <a:normAutofit/>
          </a:bodyPr>
          <a:lstStyle>
            <a:lvl1pPr algn="ctr">
              <a:defRPr sz="2800" b="1" cap="all" baseline="0"/>
            </a:lvl1pPr>
          </a:lstStyle>
          <a:p>
            <a:r>
              <a:rPr lang="en-US" dirty="0"/>
              <a:t>CONTEXT or THEME</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7/31/2022</a:t>
            </a:fld>
            <a:endParaRPr lang="en-US" dirty="0"/>
          </a:p>
        </p:txBody>
      </p:sp>
      <p:sp>
        <p:nvSpPr>
          <p:cNvPr id="4" name="Footer Placeholder 3"/>
          <p:cNvSpPr>
            <a:spLocks noGrp="1"/>
          </p:cNvSpPr>
          <p:nvPr>
            <p:ph type="ftr" sz="quarter" idx="11"/>
          </p:nvPr>
        </p:nvSpPr>
        <p:spPr>
          <a:xfrm>
            <a:off x="259882" y="6335309"/>
            <a:ext cx="3887245" cy="250337"/>
          </a:xfrm>
        </p:spPr>
        <p:txBody>
          <a:bodyPr/>
          <a:lstStyle/>
          <a:p>
            <a:r>
              <a:rPr lang="en-US"/>
              <a:t>PRESENTATION TITLE</a:t>
            </a:r>
            <a:endParaRPr lang="en-US" dirty="0"/>
          </a:p>
        </p:txBody>
      </p:sp>
      <p:sp>
        <p:nvSpPr>
          <p:cNvPr id="5" name="Slide Number Placeholder 4"/>
          <p:cNvSpPr>
            <a:spLocks noGrp="1"/>
          </p:cNvSpPr>
          <p:nvPr>
            <p:ph type="sldNum" sz="quarter" idx="12"/>
          </p:nvPr>
        </p:nvSpPr>
        <p:spPr>
          <a:xfrm>
            <a:off x="4479637" y="6335309"/>
            <a:ext cx="1016000" cy="250337"/>
          </a:xfrm>
        </p:spPr>
        <p:txBody>
          <a:bodyPr/>
          <a:lstStyle/>
          <a:p>
            <a:r>
              <a:rPr lang="en-US" dirty="0"/>
              <a:t>PAGE  </a:t>
            </a:r>
            <a:fld id="{93005692-73BE-493E-93AB-ECD6027A7652}" type="slidenum">
              <a:rPr lang="en-US" smtClean="0"/>
              <a:pPr/>
              <a:t>‹#›</a:t>
            </a:fld>
            <a:endParaRPr lang="en-US" dirty="0"/>
          </a:p>
        </p:txBody>
      </p:sp>
      <p:sp>
        <p:nvSpPr>
          <p:cNvPr id="15" name="Text Placeholder 14"/>
          <p:cNvSpPr>
            <a:spLocks noGrp="1"/>
          </p:cNvSpPr>
          <p:nvPr>
            <p:ph type="body" sz="quarter" idx="13"/>
          </p:nvPr>
        </p:nvSpPr>
        <p:spPr>
          <a:xfrm>
            <a:off x="544943" y="2409026"/>
            <a:ext cx="4950694" cy="2114550"/>
          </a:xfrm>
        </p:spPr>
        <p:txBody>
          <a:bodyPr anchor="ctr">
            <a:normAutofit/>
          </a:bodyPr>
          <a:lstStyle>
            <a:lvl1pPr marL="0" indent="0" algn="ctr">
              <a:lnSpc>
                <a:spcPct val="100000"/>
              </a:lnSpc>
              <a:buNone/>
              <a:defRPr sz="2200"/>
            </a:lvl1pPr>
            <a:lvl2pPr algn="ctr">
              <a:defRPr/>
            </a:lvl2pPr>
            <a:lvl3pPr algn="ctr">
              <a:defRPr/>
            </a:lvl3pPr>
            <a:lvl4pPr algn="ctr">
              <a:defRPr/>
            </a:lvl4pPr>
            <a:lvl5pPr algn="ctr">
              <a:defRPr/>
            </a:lvl5pPr>
          </a:lstStyle>
          <a:p>
            <a:pPr lvl="0"/>
            <a:r>
              <a:rPr lang="en-US"/>
              <a:t>Click to edit Master text styles</a:t>
            </a:r>
          </a:p>
        </p:txBody>
      </p:sp>
      <p:sp>
        <p:nvSpPr>
          <p:cNvPr id="17" name="Text Placeholder 16"/>
          <p:cNvSpPr>
            <a:spLocks noGrp="1"/>
          </p:cNvSpPr>
          <p:nvPr>
            <p:ph type="body" sz="quarter" idx="14"/>
          </p:nvPr>
        </p:nvSpPr>
        <p:spPr>
          <a:xfrm>
            <a:off x="854362" y="4784725"/>
            <a:ext cx="4331855"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200" b="1" cap="all" baseline="0"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en-US"/>
              <a:t>Click to edit Master text styles</a:t>
            </a:r>
          </a:p>
        </p:txBody>
      </p:sp>
      <p:cxnSp>
        <p:nvCxnSpPr>
          <p:cNvPr id="10" name="Straight Connector 9"/>
          <p:cNvCxnSpPr/>
          <p:nvPr userDrawn="1"/>
        </p:nvCxnSpPr>
        <p:spPr>
          <a:xfrm>
            <a:off x="854363" y="2244437"/>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userDrawn="1"/>
        </p:nvCxnSpPr>
        <p:spPr>
          <a:xfrm>
            <a:off x="854363" y="4668983"/>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F6DF50DA-7B18-354A-ADC8-AE0388894B36}"/>
              </a:ext>
            </a:extLst>
          </p:cNvPr>
          <p:cNvGrpSpPr/>
          <p:nvPr userDrawn="1"/>
        </p:nvGrpSpPr>
        <p:grpSpPr>
          <a:xfrm>
            <a:off x="0" y="0"/>
            <a:ext cx="12192000" cy="397164"/>
            <a:chOff x="0" y="0"/>
            <a:chExt cx="12192000" cy="397164"/>
          </a:xfrm>
        </p:grpSpPr>
        <p:sp>
          <p:nvSpPr>
            <p:cNvPr id="13" name="Rectangle 12">
              <a:extLst>
                <a:ext uri="{FF2B5EF4-FFF2-40B4-BE49-F238E27FC236}">
                  <a16:creationId xmlns:a16="http://schemas.microsoft.com/office/drawing/2014/main" id="{FD30A8D4-6A5A-154F-B1A1-1EFA9143C0DF}"/>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ABD13B1-A03B-334C-8443-736D9DCC4D25}"/>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AE77912-2640-D24A-B1C4-A778B4DEDB3F}"/>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343BB98-0911-ED45-99DF-3136DA24B6D5}"/>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2DE1CE2-C376-9C45-BAD5-76783368CF28}"/>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3317354"/>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ection Divider 1">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b="1" cap="all" baseline="0"/>
            </a:lvl1pPr>
          </a:lstStyle>
          <a:p>
            <a:r>
              <a:rPr lang="en-US" dirty="0"/>
              <a:t>SECTION DIVIDER</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7/31/2022</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7" name="Group 6">
            <a:extLst>
              <a:ext uri="{FF2B5EF4-FFF2-40B4-BE49-F238E27FC236}">
                <a16:creationId xmlns:a16="http://schemas.microsoft.com/office/drawing/2014/main" id="{B49E5936-8DDE-404C-8287-66CA0AC7109D}"/>
              </a:ext>
            </a:extLst>
          </p:cNvPr>
          <p:cNvGrpSpPr/>
          <p:nvPr userDrawn="1"/>
        </p:nvGrpSpPr>
        <p:grpSpPr>
          <a:xfrm>
            <a:off x="0" y="0"/>
            <a:ext cx="12192000" cy="397164"/>
            <a:chOff x="0" y="0"/>
            <a:chExt cx="12192000" cy="397164"/>
          </a:xfrm>
        </p:grpSpPr>
        <p:sp>
          <p:nvSpPr>
            <p:cNvPr id="8" name="Rectangle 7">
              <a:extLst>
                <a:ext uri="{FF2B5EF4-FFF2-40B4-BE49-F238E27FC236}">
                  <a16:creationId xmlns:a16="http://schemas.microsoft.com/office/drawing/2014/main" id="{AF089031-6A5B-9449-87D7-7C5CDDC88BC8}"/>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5F6C75A-9108-CA4F-8B66-B6CECA99FEA2}"/>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ECF4384-BA6E-6245-8D88-99ED543B1D4E}"/>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E6C63DE-AB2B-974A-A8EC-EA2603B292F2}"/>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7A2A04B-66A2-9349-97DE-C751FF656059}"/>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67728093"/>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Divider 2">
    <p:bg>
      <p:bgPr>
        <a:solidFill>
          <a:schemeClr val="accent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b="1" cap="all" baseline="0">
                <a:solidFill>
                  <a:schemeClr val="bg1"/>
                </a:solidFill>
              </a:defRPr>
            </a:lvl1pPr>
          </a:lstStyle>
          <a:p>
            <a:r>
              <a:rPr lang="en-US" dirty="0"/>
              <a:t>SECTION DIVIDER</a:t>
            </a:r>
          </a:p>
        </p:txBody>
      </p:sp>
      <p:sp>
        <p:nvSpPr>
          <p:cNvPr id="3" name="Date Placeholder 2"/>
          <p:cNvSpPr>
            <a:spLocks noGrp="1"/>
          </p:cNvSpPr>
          <p:nvPr>
            <p:ph type="dt" sz="half" idx="10"/>
          </p:nvPr>
        </p:nvSpPr>
        <p:spPr>
          <a:xfrm>
            <a:off x="10751004" y="6335309"/>
            <a:ext cx="1181114" cy="250337"/>
          </a:xfrm>
        </p:spPr>
        <p:txBody>
          <a:bodyPr/>
          <a:lstStyle>
            <a:lvl1pPr>
              <a:defRPr>
                <a:solidFill>
                  <a:schemeClr val="bg1"/>
                </a:solidFill>
              </a:defRPr>
            </a:lvl1pPr>
          </a:lstStyle>
          <a:p>
            <a:fld id="{5FDFC970-B950-4395-A833-47227D4A68CA}" type="datetime1">
              <a:rPr lang="en-US" smtClean="0"/>
              <a:pPr/>
              <a:t>7/31/2022</a:t>
            </a:fld>
            <a:endParaRPr lang="en-US" dirty="0"/>
          </a:p>
        </p:txBody>
      </p:sp>
      <p:sp>
        <p:nvSpPr>
          <p:cNvPr id="4" name="Footer Placeholder 3"/>
          <p:cNvSpPr>
            <a:spLocks noGrp="1"/>
          </p:cNvSpPr>
          <p:nvPr>
            <p:ph type="ftr" sz="quarter" idx="11"/>
          </p:nvPr>
        </p:nvSpPr>
        <p:spPr/>
        <p:txBody>
          <a:bodyPr/>
          <a:lstStyle>
            <a:lvl1pPr>
              <a:defRPr>
                <a:solidFill>
                  <a:schemeClr val="bg1"/>
                </a:solidFill>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r>
              <a:rPr lang="en-US"/>
              <a:t>PAGE  </a:t>
            </a:r>
            <a:fld id="{93005692-73BE-493E-93AB-ECD6027A7652}" type="slidenum">
              <a:rPr lang="en-US" smtClean="0"/>
              <a:pPr/>
              <a:t>‹#›</a:t>
            </a:fld>
            <a:endParaRPr lang="en-US" dirty="0"/>
          </a:p>
        </p:txBody>
      </p:sp>
      <p:grpSp>
        <p:nvGrpSpPr>
          <p:cNvPr id="7" name="Group 6">
            <a:extLst>
              <a:ext uri="{FF2B5EF4-FFF2-40B4-BE49-F238E27FC236}">
                <a16:creationId xmlns:a16="http://schemas.microsoft.com/office/drawing/2014/main" id="{3EF584D0-0125-DD43-839D-88959E97F904}"/>
              </a:ext>
            </a:extLst>
          </p:cNvPr>
          <p:cNvGrpSpPr/>
          <p:nvPr userDrawn="1"/>
        </p:nvGrpSpPr>
        <p:grpSpPr>
          <a:xfrm>
            <a:off x="0" y="0"/>
            <a:ext cx="12192000" cy="397164"/>
            <a:chOff x="0" y="0"/>
            <a:chExt cx="12192000" cy="397164"/>
          </a:xfrm>
        </p:grpSpPr>
        <p:sp>
          <p:nvSpPr>
            <p:cNvPr id="8" name="Rectangle 7">
              <a:extLst>
                <a:ext uri="{FF2B5EF4-FFF2-40B4-BE49-F238E27FC236}">
                  <a16:creationId xmlns:a16="http://schemas.microsoft.com/office/drawing/2014/main" id="{DD85CBA6-CECB-7248-880F-540A646F768D}"/>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497680-B31E-0E4C-B43C-A3D9D08A4D9F}"/>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B6DF40-54B9-3B43-AE5C-98DAA975F991}"/>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6860022-B720-0147-9D04-01AA504D7011}"/>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CE8E639-BFC3-EE48-B3BA-F70F153789ED}"/>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66828729"/>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ction Divider 3">
    <p:bg>
      <p:bgPr>
        <a:solidFill>
          <a:schemeClr val="tx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b="1" cap="all" baseline="0">
                <a:solidFill>
                  <a:schemeClr val="bg1"/>
                </a:solidFill>
              </a:defRPr>
            </a:lvl1pPr>
          </a:lstStyle>
          <a:p>
            <a:r>
              <a:rPr lang="en-US" dirty="0"/>
              <a:t>SECTION DIVIDER</a:t>
            </a:r>
          </a:p>
        </p:txBody>
      </p:sp>
      <p:sp>
        <p:nvSpPr>
          <p:cNvPr id="3" name="Date Placeholder 2"/>
          <p:cNvSpPr>
            <a:spLocks noGrp="1"/>
          </p:cNvSpPr>
          <p:nvPr>
            <p:ph type="dt" sz="half" idx="10"/>
          </p:nvPr>
        </p:nvSpPr>
        <p:spPr>
          <a:xfrm>
            <a:off x="10751004" y="6335309"/>
            <a:ext cx="1181114" cy="250337"/>
          </a:xfrm>
        </p:spPr>
        <p:txBody>
          <a:bodyPr/>
          <a:lstStyle>
            <a:lvl1pPr>
              <a:defRPr>
                <a:solidFill>
                  <a:schemeClr val="bg1"/>
                </a:solidFill>
              </a:defRPr>
            </a:lvl1pPr>
          </a:lstStyle>
          <a:p>
            <a:fld id="{5FDFC970-B950-4395-A833-47227D4A68CA}" type="datetime1">
              <a:rPr lang="en-US" smtClean="0"/>
              <a:pPr/>
              <a:t>7/31/2022</a:t>
            </a:fld>
            <a:endParaRPr lang="en-US" dirty="0"/>
          </a:p>
        </p:txBody>
      </p:sp>
      <p:sp>
        <p:nvSpPr>
          <p:cNvPr id="4" name="Footer Placeholder 3"/>
          <p:cNvSpPr>
            <a:spLocks noGrp="1"/>
          </p:cNvSpPr>
          <p:nvPr>
            <p:ph type="ftr" sz="quarter" idx="11"/>
          </p:nvPr>
        </p:nvSpPr>
        <p:spPr/>
        <p:txBody>
          <a:bodyPr/>
          <a:lstStyle>
            <a:lvl1pPr>
              <a:defRPr>
                <a:solidFill>
                  <a:schemeClr val="bg1"/>
                </a:solidFill>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r>
              <a:rPr lang="en-US" dirty="0"/>
              <a:t>PAGE  </a:t>
            </a:r>
            <a:fld id="{93005692-73BE-493E-93AB-ECD6027A7652}" type="slidenum">
              <a:rPr lang="en-US" smtClean="0"/>
              <a:pPr/>
              <a:t>‹#›</a:t>
            </a:fld>
            <a:endParaRPr lang="en-US" dirty="0"/>
          </a:p>
        </p:txBody>
      </p:sp>
      <p:grpSp>
        <p:nvGrpSpPr>
          <p:cNvPr id="7" name="Group 6">
            <a:extLst>
              <a:ext uri="{FF2B5EF4-FFF2-40B4-BE49-F238E27FC236}">
                <a16:creationId xmlns:a16="http://schemas.microsoft.com/office/drawing/2014/main" id="{2C670234-9DB2-424E-8823-6A9DA1AF548A}"/>
              </a:ext>
            </a:extLst>
          </p:cNvPr>
          <p:cNvGrpSpPr/>
          <p:nvPr userDrawn="1"/>
        </p:nvGrpSpPr>
        <p:grpSpPr>
          <a:xfrm>
            <a:off x="0" y="0"/>
            <a:ext cx="12192000" cy="397164"/>
            <a:chOff x="0" y="0"/>
            <a:chExt cx="12192000" cy="397164"/>
          </a:xfrm>
        </p:grpSpPr>
        <p:sp>
          <p:nvSpPr>
            <p:cNvPr id="8" name="Rectangle 7">
              <a:extLst>
                <a:ext uri="{FF2B5EF4-FFF2-40B4-BE49-F238E27FC236}">
                  <a16:creationId xmlns:a16="http://schemas.microsoft.com/office/drawing/2014/main" id="{4BDA2F90-2B7E-6F47-8B0A-F3C4FF1C9A5E}"/>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927351F-0FF7-514A-8571-9BFEC244FE4F}"/>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8888C3-9E25-4646-9D2D-E0F0EF3A8D49}"/>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511E38F-B04A-1742-90E3-F0CA0679C756}"/>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ED03F5-8D14-604E-AF5A-BBD1209FB81B}"/>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35022777"/>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Closing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57225" y="4581236"/>
            <a:ext cx="10877550" cy="1597891"/>
          </a:xfrm>
          <a:noFill/>
        </p:spPr>
        <p:txBody>
          <a:bodyPr wrap="square" rtlCol="0" anchor="ctr" anchorCtr="1">
            <a:noAutofit/>
          </a:bodyPr>
          <a:lstStyle>
            <a:lvl1pPr algn="ctr">
              <a:defRPr lang="en-US" sz="1800" b="0" i="0" cap="none" baseline="0">
                <a:solidFill>
                  <a:schemeClr val="tx1"/>
                </a:solidFill>
                <a:latin typeface="Verdana" charset="0"/>
                <a:ea typeface="Verdana" charset="0"/>
                <a:cs typeface="Verdana" charset="0"/>
              </a:defRPr>
            </a:lvl1pPr>
          </a:lstStyle>
          <a:p>
            <a:pPr marL="0" lvl="0" algn="ctr">
              <a:lnSpc>
                <a:spcPct val="75000"/>
              </a:lnSpc>
            </a:pPr>
            <a:r>
              <a:rPr lang="en-US" dirty="0"/>
              <a:t>Click to edit master closing slide</a:t>
            </a:r>
          </a:p>
        </p:txBody>
      </p:sp>
      <p:sp>
        <p:nvSpPr>
          <p:cNvPr id="6" name="Date Placeholder 5"/>
          <p:cNvSpPr>
            <a:spLocks noGrp="1"/>
          </p:cNvSpPr>
          <p:nvPr>
            <p:ph type="dt" sz="half" idx="10"/>
          </p:nvPr>
        </p:nvSpPr>
        <p:spPr>
          <a:xfrm>
            <a:off x="10751004" y="6335309"/>
            <a:ext cx="1181114" cy="250337"/>
          </a:xfrm>
        </p:spPr>
        <p:txBody>
          <a:bodyPr/>
          <a:lstStyle/>
          <a:p>
            <a:fld id="{75D660D7-90CE-4513-A3CE-C070B9421917}" type="datetime1">
              <a:rPr lang="en-US" smtClean="0"/>
              <a:t>7/31/2022</a:t>
            </a:fld>
            <a:endParaRPr lang="en-US" dirty="0"/>
          </a:p>
        </p:txBody>
      </p:sp>
      <p:sp>
        <p:nvSpPr>
          <p:cNvPr id="10" name="Footer Placeholder 9"/>
          <p:cNvSpPr>
            <a:spLocks noGrp="1"/>
          </p:cNvSpPr>
          <p:nvPr>
            <p:ph type="ftr" sz="quarter" idx="11"/>
          </p:nvPr>
        </p:nvSpPr>
        <p:spPr/>
        <p:txBody>
          <a:bodyPr/>
          <a:lstStyle/>
          <a:p>
            <a:r>
              <a:rPr lang="en-US"/>
              <a:t>PRESENTATION TITLE</a:t>
            </a:r>
            <a:endParaRPr lang="en-US" dirty="0"/>
          </a:p>
        </p:txBody>
      </p:sp>
      <p:sp>
        <p:nvSpPr>
          <p:cNvPr id="11" name="Slide Number Placeholder 10"/>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16" name="Group 15"/>
          <p:cNvGrpSpPr/>
          <p:nvPr userDrawn="1"/>
        </p:nvGrpSpPr>
        <p:grpSpPr>
          <a:xfrm>
            <a:off x="0" y="0"/>
            <a:ext cx="12192000" cy="397164"/>
            <a:chOff x="0" y="0"/>
            <a:chExt cx="12192000" cy="397164"/>
          </a:xfrm>
        </p:grpSpPr>
        <p:sp>
          <p:nvSpPr>
            <p:cNvPr id="17" name="Rectangle 16"/>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08F22C7D-C1E2-3043-B369-F9AA670BFC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47927" y="985586"/>
            <a:ext cx="6096144" cy="4075200"/>
          </a:xfrm>
          <a:prstGeom prst="rect">
            <a:avLst/>
          </a:prstGeom>
        </p:spPr>
      </p:pic>
    </p:spTree>
    <p:extLst>
      <p:ext uri="{BB962C8B-B14F-4D97-AF65-F5344CB8AC3E}">
        <p14:creationId xmlns:p14="http://schemas.microsoft.com/office/powerpoint/2010/main" val="3269677358"/>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6094124" y="397164"/>
            <a:ext cx="6097876" cy="6460836"/>
          </a:xfrm>
        </p:spPr>
        <p:txBody>
          <a:bodyPr/>
          <a:lstStyle/>
          <a:p>
            <a:r>
              <a:rPr lang="en-US"/>
              <a:t>Click icon to add picture</a:t>
            </a:r>
          </a:p>
        </p:txBody>
      </p:sp>
      <p:sp>
        <p:nvSpPr>
          <p:cNvPr id="2" name="Title 1"/>
          <p:cNvSpPr>
            <a:spLocks noGrp="1"/>
          </p:cNvSpPr>
          <p:nvPr>
            <p:ph type="ctrTitle" hasCustomPrompt="1"/>
          </p:nvPr>
        </p:nvSpPr>
        <p:spPr>
          <a:xfrm>
            <a:off x="452740" y="1028940"/>
            <a:ext cx="5486243" cy="1474115"/>
          </a:xfrm>
        </p:spPr>
        <p:txBody>
          <a:bodyPr lIns="0" anchor="b">
            <a:noAutofit/>
          </a:bodyPr>
          <a:lstStyle>
            <a:lvl1pPr algn="l">
              <a:defRPr sz="5400" b="1" cap="all" baseline="0">
                <a:solidFill>
                  <a:schemeClr val="tx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pPr/>
              <a:t>7/31/2022</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lvl1pPr>
          </a:lstStyle>
          <a:p>
            <a:fld id="{93005692-73BE-493E-93AB-ECD6027A7652}" type="slidenum">
              <a:rPr lang="en-US" smtClean="0"/>
              <a:pPr/>
              <a:t>‹#›</a:t>
            </a:fld>
            <a:endParaRPr lang="en-US" dirty="0"/>
          </a:p>
        </p:txBody>
      </p:sp>
      <p:grpSp>
        <p:nvGrpSpPr>
          <p:cNvPr id="17" name="Group 16"/>
          <p:cNvGrpSpPr/>
          <p:nvPr userDrawn="1"/>
        </p:nvGrpSpPr>
        <p:grpSpPr>
          <a:xfrm>
            <a:off x="0" y="0"/>
            <a:ext cx="12192000" cy="397164"/>
            <a:chOff x="0" y="0"/>
            <a:chExt cx="12192000" cy="397164"/>
          </a:xfrm>
        </p:grpSpPr>
        <p:sp>
          <p:nvSpPr>
            <p:cNvPr id="19" name="Rectangle 18"/>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a:extLst>
              <a:ext uri="{FF2B5EF4-FFF2-40B4-BE49-F238E27FC236}">
                <a16:creationId xmlns:a16="http://schemas.microsoft.com/office/drawing/2014/main" id="{BBE1A07C-8552-0542-9BF7-2A61006340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50" y="5598000"/>
            <a:ext cx="4567498" cy="1260000"/>
          </a:xfrm>
          <a:prstGeom prst="rect">
            <a:avLst/>
          </a:prstGeom>
        </p:spPr>
      </p:pic>
    </p:spTree>
    <p:extLst>
      <p:ext uri="{BB962C8B-B14F-4D97-AF65-F5344CB8AC3E}">
        <p14:creationId xmlns:p14="http://schemas.microsoft.com/office/powerpoint/2010/main" val="1031835470"/>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Slide_AL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33425" y="4682836"/>
            <a:ext cx="10725150" cy="1559782"/>
          </a:xfrm>
          <a:noFill/>
        </p:spPr>
        <p:txBody>
          <a:bodyPr wrap="square" rtlCol="0" anchor="ctr" anchorCtr="1">
            <a:noAutofit/>
          </a:bodyPr>
          <a:lstStyle>
            <a:lvl1pPr marL="0" algn="ctr">
              <a:lnSpc>
                <a:spcPct val="75000"/>
              </a:lnSpc>
              <a:defRPr lang="en-US" sz="1800" b="0" i="0">
                <a:solidFill>
                  <a:schemeClr val="bg1">
                    <a:alpha val="81000"/>
                  </a:schemeClr>
                </a:solidFill>
                <a:latin typeface="Verdana" charset="0"/>
                <a:ea typeface="Verdana" charset="0"/>
                <a:cs typeface="Verdana" charset="0"/>
              </a:defRPr>
            </a:lvl1pPr>
          </a:lstStyle>
          <a:p>
            <a:pPr marL="0" lvl="0" algn="ctr">
              <a:lnSpc>
                <a:spcPct val="75000"/>
              </a:lnSpc>
            </a:pPr>
            <a:r>
              <a:rPr lang="en-US" dirty="0"/>
              <a:t>Click to edit master closing slide</a:t>
            </a:r>
          </a:p>
        </p:txBody>
      </p:sp>
      <p:sp>
        <p:nvSpPr>
          <p:cNvPr id="6" name="Date Placeholder 5"/>
          <p:cNvSpPr>
            <a:spLocks noGrp="1"/>
          </p:cNvSpPr>
          <p:nvPr>
            <p:ph type="dt" sz="half" idx="10"/>
          </p:nvPr>
        </p:nvSpPr>
        <p:spPr>
          <a:xfrm>
            <a:off x="10751004" y="6335309"/>
            <a:ext cx="1181114" cy="250337"/>
          </a:xfrm>
        </p:spPr>
        <p:txBody>
          <a:bodyPr/>
          <a:lstStyle>
            <a:lvl1pPr>
              <a:defRPr>
                <a:solidFill>
                  <a:schemeClr val="bg1"/>
                </a:solidFill>
              </a:defRPr>
            </a:lvl1pPr>
          </a:lstStyle>
          <a:p>
            <a:fld id="{0A368D4B-3D0A-49AB-8EA2-2DC8CB4594DB}" type="datetime1">
              <a:rPr lang="en-US" smtClean="0"/>
              <a:pPr/>
              <a:t>7/31/2022</a:t>
            </a:fld>
            <a:endParaRPr lang="en-US" dirty="0"/>
          </a:p>
        </p:txBody>
      </p:sp>
      <p:sp>
        <p:nvSpPr>
          <p:cNvPr id="7" name="Footer Placeholder 6"/>
          <p:cNvSpPr>
            <a:spLocks noGrp="1"/>
          </p:cNvSpPr>
          <p:nvPr>
            <p:ph type="ftr" sz="quarter" idx="11"/>
          </p:nvPr>
        </p:nvSpPr>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8" name="Slide Number Placeholder 7"/>
          <p:cNvSpPr>
            <a:spLocks noGrp="1"/>
          </p:cNvSpPr>
          <p:nvPr>
            <p:ph type="sldNum" sz="quarter" idx="12"/>
          </p:nvPr>
        </p:nvSpPr>
        <p:spPr/>
        <p:txBody>
          <a:bodyPr/>
          <a:lstStyle>
            <a:lvl1pPr>
              <a:defRPr>
                <a:solidFill>
                  <a:schemeClr val="bg1"/>
                </a:solidFill>
              </a:defRPr>
            </a:lvl1pPr>
          </a:lstStyle>
          <a:p>
            <a:r>
              <a:rPr lang="en-US" dirty="0"/>
              <a:t>PAGE  </a:t>
            </a:r>
            <a:fld id="{93005692-73BE-493E-93AB-ECD6027A7652}" type="slidenum">
              <a:rPr lang="en-US" smtClean="0"/>
              <a:pPr/>
              <a:t>‹#›</a:t>
            </a:fld>
            <a:endParaRPr lang="en-US" dirty="0"/>
          </a:p>
        </p:txBody>
      </p:sp>
      <p:pic>
        <p:nvPicPr>
          <p:cNvPr id="5" name="Picture 4">
            <a:extLst>
              <a:ext uri="{FF2B5EF4-FFF2-40B4-BE49-F238E27FC236}">
                <a16:creationId xmlns:a16="http://schemas.microsoft.com/office/drawing/2014/main" id="{B312827E-EAC5-3946-AC23-03E04566DDA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47928" y="985586"/>
            <a:ext cx="6096144" cy="4075200"/>
          </a:xfrm>
          <a:prstGeom prst="rect">
            <a:avLst/>
          </a:prstGeom>
          <a:effectLst/>
        </p:spPr>
      </p:pic>
      <p:grpSp>
        <p:nvGrpSpPr>
          <p:cNvPr id="10" name="Group 9">
            <a:extLst>
              <a:ext uri="{FF2B5EF4-FFF2-40B4-BE49-F238E27FC236}">
                <a16:creationId xmlns:a16="http://schemas.microsoft.com/office/drawing/2014/main" id="{26A1933B-4578-2C48-B386-B6DE7FB469A0}"/>
              </a:ext>
            </a:extLst>
          </p:cNvPr>
          <p:cNvGrpSpPr/>
          <p:nvPr userDrawn="1"/>
        </p:nvGrpSpPr>
        <p:grpSpPr>
          <a:xfrm>
            <a:off x="0" y="0"/>
            <a:ext cx="12192000" cy="397164"/>
            <a:chOff x="0" y="0"/>
            <a:chExt cx="12192000" cy="397164"/>
          </a:xfrm>
        </p:grpSpPr>
        <p:sp>
          <p:nvSpPr>
            <p:cNvPr id="11" name="Rectangle 10">
              <a:extLst>
                <a:ext uri="{FF2B5EF4-FFF2-40B4-BE49-F238E27FC236}">
                  <a16:creationId xmlns:a16="http://schemas.microsoft.com/office/drawing/2014/main" id="{218D5CB7-AA4B-854B-AB3D-49F9259FE929}"/>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9D8DEA-9F1F-B348-8F9E-92515F1EA58F}"/>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BA2104A-FEE3-5D47-AFE9-8B7C33967231}"/>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09469BE-AFF9-CF46-B1D0-26FE866E2BA0}"/>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6B5D989-FEE7-E847-A878-5126F541AF8B}"/>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22082862"/>
      </p:ext>
    </p:extLst>
  </p:cSld>
  <p:clrMapOvr>
    <a:masterClrMapping/>
  </p:clrMapOvr>
  <p:transition spd="slow">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_Closing Slide_Y+W_ALT">
    <p:bg>
      <p:bgPr>
        <a:solidFill>
          <a:schemeClr val="tx1"/>
        </a:solidFill>
        <a:effectLst/>
      </p:bgPr>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a:xfrm>
            <a:off x="10751004" y="6335309"/>
            <a:ext cx="1181114" cy="250337"/>
          </a:xfrm>
        </p:spPr>
        <p:txBody>
          <a:bodyPr/>
          <a:lstStyle>
            <a:lvl1pPr>
              <a:defRPr>
                <a:solidFill>
                  <a:schemeClr val="bg1"/>
                </a:solidFill>
              </a:defRPr>
            </a:lvl1pPr>
          </a:lstStyle>
          <a:p>
            <a:fld id="{0A368D4B-3D0A-49AB-8EA2-2DC8CB4594DB}" type="datetime1">
              <a:rPr lang="en-US" smtClean="0"/>
              <a:pPr/>
              <a:t>7/31/2022</a:t>
            </a:fld>
            <a:endParaRPr lang="en-US" dirty="0"/>
          </a:p>
        </p:txBody>
      </p:sp>
      <p:sp>
        <p:nvSpPr>
          <p:cNvPr id="7" name="Footer Placeholder 6"/>
          <p:cNvSpPr>
            <a:spLocks noGrp="1"/>
          </p:cNvSpPr>
          <p:nvPr>
            <p:ph type="ftr" sz="quarter" idx="11"/>
          </p:nvPr>
        </p:nvSpPr>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8" name="Slide Number Placeholder 7"/>
          <p:cNvSpPr>
            <a:spLocks noGrp="1"/>
          </p:cNvSpPr>
          <p:nvPr>
            <p:ph type="sldNum" sz="quarter" idx="12"/>
          </p:nvPr>
        </p:nvSpPr>
        <p:spPr/>
        <p:txBody>
          <a:bodyPr/>
          <a:lstStyle>
            <a:lvl1pPr>
              <a:defRPr>
                <a:solidFill>
                  <a:schemeClr val="bg1"/>
                </a:solidFill>
              </a:defRPr>
            </a:lvl1pPr>
          </a:lstStyle>
          <a:p>
            <a:r>
              <a:rPr lang="en-US" dirty="0"/>
              <a:t>PAGE  </a:t>
            </a:r>
            <a:fld id="{93005692-73BE-493E-93AB-ECD6027A7652}" type="slidenum">
              <a:rPr lang="en-US" smtClean="0"/>
              <a:pPr/>
              <a:t>‹#›</a:t>
            </a:fld>
            <a:endParaRPr lang="en-US" dirty="0"/>
          </a:p>
        </p:txBody>
      </p:sp>
      <p:pic>
        <p:nvPicPr>
          <p:cNvPr id="5" name="Picture 4">
            <a:extLst>
              <a:ext uri="{FF2B5EF4-FFF2-40B4-BE49-F238E27FC236}">
                <a16:creationId xmlns:a16="http://schemas.microsoft.com/office/drawing/2014/main" id="{B312827E-EAC5-3946-AC23-03E04566DDA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47928" y="799131"/>
            <a:ext cx="6096144" cy="4075200"/>
          </a:xfrm>
          <a:prstGeom prst="rect">
            <a:avLst/>
          </a:prstGeom>
          <a:effectLst/>
        </p:spPr>
      </p:pic>
      <p:grpSp>
        <p:nvGrpSpPr>
          <p:cNvPr id="10" name="Group 9">
            <a:extLst>
              <a:ext uri="{FF2B5EF4-FFF2-40B4-BE49-F238E27FC236}">
                <a16:creationId xmlns:a16="http://schemas.microsoft.com/office/drawing/2014/main" id="{26A1933B-4578-2C48-B386-B6DE7FB469A0}"/>
              </a:ext>
            </a:extLst>
          </p:cNvPr>
          <p:cNvGrpSpPr/>
          <p:nvPr userDrawn="1"/>
        </p:nvGrpSpPr>
        <p:grpSpPr>
          <a:xfrm>
            <a:off x="0" y="0"/>
            <a:ext cx="12192000" cy="397164"/>
            <a:chOff x="0" y="0"/>
            <a:chExt cx="12192000" cy="397164"/>
          </a:xfrm>
        </p:grpSpPr>
        <p:sp>
          <p:nvSpPr>
            <p:cNvPr id="11" name="Rectangle 10">
              <a:extLst>
                <a:ext uri="{FF2B5EF4-FFF2-40B4-BE49-F238E27FC236}">
                  <a16:creationId xmlns:a16="http://schemas.microsoft.com/office/drawing/2014/main" id="{218D5CB7-AA4B-854B-AB3D-49F9259FE929}"/>
                </a:ext>
              </a:extLst>
            </p:cNvPr>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9D8DEA-9F1F-B348-8F9E-92515F1EA58F}"/>
                </a:ext>
              </a:extLst>
            </p:cNvPr>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BA2104A-FEE3-5D47-AFE9-8B7C33967231}"/>
                </a:ext>
              </a:extLst>
            </p:cNvPr>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09469BE-AFF9-CF46-B1D0-26FE866E2BA0}"/>
                </a:ext>
              </a:extLst>
            </p:cNvPr>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6B5D989-FEE7-E847-A878-5126F541AF8B}"/>
                </a:ext>
              </a:extLst>
            </p:cNvPr>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447C4EF9-A5C2-5947-9C94-BD3C8A011B26}"/>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187315" y="4854114"/>
            <a:ext cx="1817370" cy="514350"/>
          </a:xfrm>
          <a:prstGeom prst="rect">
            <a:avLst/>
          </a:prstGeom>
        </p:spPr>
      </p:pic>
      <p:pic>
        <p:nvPicPr>
          <p:cNvPr id="17" name="Picture 16">
            <a:extLst>
              <a:ext uri="{FF2B5EF4-FFF2-40B4-BE49-F238E27FC236}">
                <a16:creationId xmlns:a16="http://schemas.microsoft.com/office/drawing/2014/main" id="{AB13A5EE-7ACD-F44B-B9D4-9E14E16B8E14}"/>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4237482" y="5539328"/>
            <a:ext cx="3717036" cy="243459"/>
          </a:xfrm>
          <a:prstGeom prst="rect">
            <a:avLst/>
          </a:prstGeom>
        </p:spPr>
      </p:pic>
    </p:spTree>
    <p:extLst>
      <p:ext uri="{BB962C8B-B14F-4D97-AF65-F5344CB8AC3E}">
        <p14:creationId xmlns:p14="http://schemas.microsoft.com/office/powerpoint/2010/main" val="3721874654"/>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Black">
    <p:bg>
      <p:bgPr>
        <a:solidFill>
          <a:schemeClr val="tx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7842B6A-813C-FA45-B88D-CE413A77FF4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49" y="5598000"/>
            <a:ext cx="4567499" cy="1260000"/>
          </a:xfrm>
          <a:prstGeom prst="rect">
            <a:avLst/>
          </a:prstGeom>
        </p:spPr>
      </p:pic>
      <p:sp>
        <p:nvSpPr>
          <p:cNvPr id="2" name="Title 1"/>
          <p:cNvSpPr>
            <a:spLocks noGrp="1"/>
          </p:cNvSpPr>
          <p:nvPr>
            <p:ph type="ctrTitle" hasCustomPrompt="1"/>
          </p:nvPr>
        </p:nvSpPr>
        <p:spPr>
          <a:xfrm>
            <a:off x="452740" y="1028940"/>
            <a:ext cx="9254931" cy="1474115"/>
          </a:xfrm>
        </p:spPr>
        <p:txBody>
          <a:bodyPr lIns="0" anchor="b">
            <a:noAutofit/>
          </a:bodyPr>
          <a:lstStyle>
            <a:lvl1pPr algn="l">
              <a:defRPr sz="5400" b="1" cap="all" baseline="0">
                <a:solidFill>
                  <a:schemeClr val="bg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pPr/>
              <a:t>7/31/2022</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solidFill>
                  <a:schemeClr val="bg1">
                    <a:lumMod val="85000"/>
                  </a:schemeClr>
                </a:solidFill>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solidFill>
                  <a:schemeClr val="bg1">
                    <a:lumMod val="85000"/>
                  </a:schemeClr>
                </a:solidFill>
              </a:defRPr>
            </a:lvl1pPr>
          </a:lstStyle>
          <a:p>
            <a:fld id="{93005692-73BE-493E-93AB-ECD6027A7652}" type="slidenum">
              <a:rPr lang="en-US" smtClean="0"/>
              <a:pPr/>
              <a:t>‹#›</a:t>
            </a:fld>
            <a:endParaRPr lang="en-US" dirty="0"/>
          </a:p>
        </p:txBody>
      </p:sp>
      <p:grpSp>
        <p:nvGrpSpPr>
          <p:cNvPr id="15" name="Group 14"/>
          <p:cNvGrpSpPr/>
          <p:nvPr userDrawn="1"/>
        </p:nvGrpSpPr>
        <p:grpSpPr>
          <a:xfrm>
            <a:off x="0" y="0"/>
            <a:ext cx="12192000" cy="397164"/>
            <a:chOff x="0" y="0"/>
            <a:chExt cx="12192000" cy="397164"/>
          </a:xfrm>
        </p:grpSpPr>
        <p:sp>
          <p:nvSpPr>
            <p:cNvPr id="16" name="Rectangle 15"/>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28952265"/>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Black with Image">
    <p:bg>
      <p:bgPr>
        <a:solidFill>
          <a:schemeClr val="tx1"/>
        </a:solidFill>
        <a:effectLst/>
      </p:bgPr>
    </p:bg>
    <p:spTree>
      <p:nvGrpSpPr>
        <p:cNvPr id="1" name=""/>
        <p:cNvGrpSpPr/>
        <p:nvPr/>
      </p:nvGrpSpPr>
      <p:grpSpPr>
        <a:xfrm>
          <a:off x="0" y="0"/>
          <a:ext cx="0" cy="0"/>
          <a:chOff x="0" y="0"/>
          <a:chExt cx="0" cy="0"/>
        </a:xfrm>
      </p:grpSpPr>
      <p:sp>
        <p:nvSpPr>
          <p:cNvPr id="18" name="Picture Placeholder 5"/>
          <p:cNvSpPr>
            <a:spLocks noGrp="1"/>
          </p:cNvSpPr>
          <p:nvPr>
            <p:ph type="pic" sz="quarter" idx="13"/>
          </p:nvPr>
        </p:nvSpPr>
        <p:spPr>
          <a:xfrm>
            <a:off x="6094124" y="397164"/>
            <a:ext cx="6097876" cy="6460836"/>
          </a:xfrm>
        </p:spPr>
        <p:txBody>
          <a:bodyPr/>
          <a:lstStyle/>
          <a:p>
            <a:r>
              <a:rPr lang="en-US"/>
              <a:t>Click icon to add picture</a:t>
            </a:r>
          </a:p>
        </p:txBody>
      </p:sp>
      <p:sp>
        <p:nvSpPr>
          <p:cNvPr id="2" name="Title 1"/>
          <p:cNvSpPr>
            <a:spLocks noGrp="1"/>
          </p:cNvSpPr>
          <p:nvPr>
            <p:ph type="ctrTitle" hasCustomPrompt="1"/>
          </p:nvPr>
        </p:nvSpPr>
        <p:spPr>
          <a:xfrm>
            <a:off x="452740" y="1028940"/>
            <a:ext cx="5486243" cy="1474115"/>
          </a:xfrm>
        </p:spPr>
        <p:txBody>
          <a:bodyPr lIns="0" anchor="b">
            <a:noAutofit/>
          </a:bodyPr>
          <a:lstStyle>
            <a:lvl1pPr algn="l">
              <a:defRPr sz="5400" b="1" cap="all" baseline="0">
                <a:solidFill>
                  <a:schemeClr val="bg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pPr/>
              <a:t>7/31/2022</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solidFill>
                  <a:schemeClr val="bg1">
                    <a:lumMod val="85000"/>
                  </a:schemeClr>
                </a:solidFill>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solidFill>
                  <a:schemeClr val="bg1">
                    <a:lumMod val="85000"/>
                  </a:schemeClr>
                </a:solidFill>
              </a:defRPr>
            </a:lvl1pPr>
          </a:lstStyle>
          <a:p>
            <a:fld id="{93005692-73BE-493E-93AB-ECD6027A7652}" type="slidenum">
              <a:rPr lang="en-US" smtClean="0"/>
              <a:pPr/>
              <a:t>‹#›</a:t>
            </a:fld>
            <a:endParaRPr lang="en-US" dirty="0"/>
          </a:p>
        </p:txBody>
      </p:sp>
      <p:grpSp>
        <p:nvGrpSpPr>
          <p:cNvPr id="17" name="Group 16"/>
          <p:cNvGrpSpPr/>
          <p:nvPr userDrawn="1"/>
        </p:nvGrpSpPr>
        <p:grpSpPr>
          <a:xfrm>
            <a:off x="0" y="0"/>
            <a:ext cx="12192000" cy="397164"/>
            <a:chOff x="0" y="0"/>
            <a:chExt cx="12192000" cy="397164"/>
          </a:xfrm>
        </p:grpSpPr>
        <p:sp>
          <p:nvSpPr>
            <p:cNvPr id="19" name="Rectangle 18"/>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50F173A6-3ACA-4942-AF2C-D0B120EE61F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49" y="5598000"/>
            <a:ext cx="4567499" cy="1260000"/>
          </a:xfrm>
          <a:prstGeom prst="rect">
            <a:avLst/>
          </a:prstGeom>
        </p:spPr>
      </p:pic>
    </p:spTree>
    <p:extLst>
      <p:ext uri="{BB962C8B-B14F-4D97-AF65-F5344CB8AC3E}">
        <p14:creationId xmlns:p14="http://schemas.microsoft.com/office/powerpoint/2010/main" val="350106763"/>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baseline="0"/>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4D4B0C9-B47E-4B33-A656-C78D1805DA95}" type="datetime1">
              <a:rPr lang="en-US" smtClean="0"/>
              <a:t>7/31/2022</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666323211"/>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Menu">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13" hasCustomPrompt="1"/>
          </p:nvPr>
        </p:nvSpPr>
        <p:spPr>
          <a:xfrm>
            <a:off x="7407696" y="685060"/>
            <a:ext cx="1420859" cy="286052"/>
          </a:xfrm>
        </p:spPr>
        <p:txBody>
          <a:bodyPr anchor="ctr">
            <a:noAutofit/>
          </a:bodyPr>
          <a:lstStyle>
            <a:lvl1pPr marL="0" indent="0" algn="ctr">
              <a:buNone/>
              <a:defRPr sz="1100"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1</a:t>
            </a:r>
          </a:p>
        </p:txBody>
      </p:sp>
      <p:sp>
        <p:nvSpPr>
          <p:cNvPr id="9" name="Text Placeholder 7"/>
          <p:cNvSpPr>
            <a:spLocks noGrp="1"/>
          </p:cNvSpPr>
          <p:nvPr>
            <p:ph type="body" sz="quarter" idx="14" hasCustomPrompt="1"/>
          </p:nvPr>
        </p:nvSpPr>
        <p:spPr>
          <a:xfrm>
            <a:off x="8908224" y="685060"/>
            <a:ext cx="1420859" cy="286052"/>
          </a:xfrm>
        </p:spPr>
        <p:txBody>
          <a:bodyPr anchor="ctr">
            <a:noAutofit/>
          </a:bodyPr>
          <a:lstStyle>
            <a:lvl1pPr marL="0" indent="0" algn="ctr">
              <a:buNone/>
              <a:defRPr sz="1100"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2</a:t>
            </a:r>
          </a:p>
        </p:txBody>
      </p:sp>
      <p:sp>
        <p:nvSpPr>
          <p:cNvPr id="10" name="Text Placeholder 7"/>
          <p:cNvSpPr>
            <a:spLocks noGrp="1"/>
          </p:cNvSpPr>
          <p:nvPr>
            <p:ph type="body" sz="quarter" idx="15" hasCustomPrompt="1"/>
          </p:nvPr>
        </p:nvSpPr>
        <p:spPr>
          <a:xfrm>
            <a:off x="10408752" y="685060"/>
            <a:ext cx="1420859" cy="286052"/>
          </a:xfrm>
        </p:spPr>
        <p:txBody>
          <a:bodyPr anchor="ctr">
            <a:noAutofit/>
          </a:bodyPr>
          <a:lstStyle>
            <a:lvl1pPr marL="0" indent="0" algn="ctr">
              <a:buNone/>
              <a:defRPr sz="1100" b="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3</a:t>
            </a:r>
          </a:p>
        </p:txBody>
      </p:sp>
      <p:sp>
        <p:nvSpPr>
          <p:cNvPr id="7" name="Date Placeholder 6"/>
          <p:cNvSpPr>
            <a:spLocks noGrp="1"/>
          </p:cNvSpPr>
          <p:nvPr>
            <p:ph type="dt" sz="half" idx="16"/>
          </p:nvPr>
        </p:nvSpPr>
        <p:spPr/>
        <p:txBody>
          <a:bodyPr/>
          <a:lstStyle/>
          <a:p>
            <a:fld id="{48C228CE-C572-4AF5-9728-AA6E475873DD}" type="datetime1">
              <a:rPr lang="en-US" smtClean="0"/>
              <a:t>7/31/2022</a:t>
            </a:fld>
            <a:endParaRPr lang="en-US" dirty="0"/>
          </a:p>
        </p:txBody>
      </p:sp>
      <p:sp>
        <p:nvSpPr>
          <p:cNvPr id="11" name="Footer Placeholder 10"/>
          <p:cNvSpPr>
            <a:spLocks noGrp="1"/>
          </p:cNvSpPr>
          <p:nvPr>
            <p:ph type="ftr" sz="quarter" idx="17"/>
          </p:nvPr>
        </p:nvSpPr>
        <p:spPr/>
        <p:txBody>
          <a:bodyPr/>
          <a:lstStyle/>
          <a:p>
            <a:r>
              <a:rPr lang="en-US"/>
              <a:t>PRESENTATION TITLE</a:t>
            </a:r>
            <a:endParaRPr lang="en-US" dirty="0"/>
          </a:p>
        </p:txBody>
      </p:sp>
      <p:sp>
        <p:nvSpPr>
          <p:cNvPr id="12" name="Slide Number Placeholder 11"/>
          <p:cNvSpPr>
            <a:spLocks noGrp="1"/>
          </p:cNvSpPr>
          <p:nvPr>
            <p:ph type="sldNum" sz="quarter" idx="18"/>
          </p:nvPr>
        </p:nvSpPr>
        <p:spPr/>
        <p:txBody>
          <a:bodyPr/>
          <a:lstStyle/>
          <a:p>
            <a:r>
              <a:rPr lang="en-US" dirty="0"/>
              <a:t>PAGE  </a:t>
            </a:r>
            <a:fld id="{93005692-73BE-493E-93AB-ECD6027A7652}" type="slidenum">
              <a:rPr lang="en-US" smtClean="0"/>
              <a:pPr/>
              <a:t>‹#›</a:t>
            </a:fld>
            <a:endParaRPr lang="en-US" dirty="0"/>
          </a:p>
        </p:txBody>
      </p:sp>
      <p:sp>
        <p:nvSpPr>
          <p:cNvPr id="4" name="Title 3"/>
          <p:cNvSpPr>
            <a:spLocks noGrp="1"/>
          </p:cNvSpPr>
          <p:nvPr>
            <p:ph type="title"/>
          </p:nvPr>
        </p:nvSpPr>
        <p:spPr>
          <a:xfrm>
            <a:off x="259883" y="434108"/>
            <a:ext cx="7046081" cy="895927"/>
          </a:xfrm>
        </p:spPr>
        <p:txBody>
          <a:bodyPr/>
          <a:lstStyle>
            <a:lvl1pPr>
              <a:defRPr b="1" cap="all" baseline="0"/>
            </a:lvl1pPr>
          </a:lstStyle>
          <a:p>
            <a:r>
              <a:rPr lang="en-US"/>
              <a:t>Click to edit Master title style</a:t>
            </a:r>
            <a:endParaRPr lang="en-US" dirty="0"/>
          </a:p>
        </p:txBody>
      </p:sp>
    </p:spTree>
    <p:extLst>
      <p:ext uri="{BB962C8B-B14F-4D97-AF65-F5344CB8AC3E}">
        <p14:creationId xmlns:p14="http://schemas.microsoft.com/office/powerpoint/2010/main" val="1267036257"/>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882" y="1709738"/>
            <a:ext cx="9399507" cy="2852737"/>
          </a:xfrm>
        </p:spPr>
        <p:txBody>
          <a:bodyPr anchor="b">
            <a:normAutofit/>
          </a:bodyPr>
          <a:lstStyle>
            <a:lvl1pPr algn="l">
              <a:defRPr sz="4000" b="1" cap="all" baseline="0">
                <a:solidFill>
                  <a:schemeClr val="tx1"/>
                </a:solidFill>
              </a:defRPr>
            </a:lvl1pPr>
          </a:lstStyle>
          <a:p>
            <a:r>
              <a:rPr lang="en-US" dirty="0"/>
              <a:t>CLICK TO EDIT MASTER</a:t>
            </a:r>
            <a:br>
              <a:rPr lang="en-US" dirty="0"/>
            </a:br>
            <a:r>
              <a:rPr lang="en-US" dirty="0"/>
              <a:t>SECTION TITLE SLIDE</a:t>
            </a:r>
          </a:p>
        </p:txBody>
      </p:sp>
      <p:sp>
        <p:nvSpPr>
          <p:cNvPr id="3" name="Text Placeholder 2"/>
          <p:cNvSpPr>
            <a:spLocks noGrp="1"/>
          </p:cNvSpPr>
          <p:nvPr>
            <p:ph type="body" idx="1"/>
          </p:nvPr>
        </p:nvSpPr>
        <p:spPr>
          <a:xfrm>
            <a:off x="259882" y="4589463"/>
            <a:ext cx="9399507"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026D43AC-4B94-471D-A170-0D88FCD1FB54}" type="datetime1">
              <a:rPr lang="en-US" smtClean="0"/>
              <a:t>7/31/2022</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2969021156"/>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Section Header_AL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60521" y="3228200"/>
            <a:ext cx="8770620" cy="1212056"/>
          </a:xfrm>
        </p:spPr>
        <p:txBody>
          <a:bodyPr anchor="b">
            <a:noAutofit/>
          </a:bodyPr>
          <a:lstStyle>
            <a:lvl1pPr algn="l">
              <a:defRPr sz="4000" b="1" cap="all" baseline="0">
                <a:solidFill>
                  <a:schemeClr val="tx1"/>
                </a:solidFill>
                <a:latin typeface="+mj-lt"/>
              </a:defRPr>
            </a:lvl1pPr>
          </a:lstStyle>
          <a:p>
            <a:r>
              <a:rPr lang="en-US" dirty="0"/>
              <a:t>CLICK TO EDIT MASTER</a:t>
            </a:r>
            <a:br>
              <a:rPr lang="en-US" dirty="0"/>
            </a:br>
            <a:r>
              <a:rPr lang="en-US" dirty="0"/>
              <a:t>SECTION TITLE SLIDE OPTION 2</a:t>
            </a:r>
          </a:p>
        </p:txBody>
      </p:sp>
      <p:sp>
        <p:nvSpPr>
          <p:cNvPr id="3" name="Subtitle 2"/>
          <p:cNvSpPr>
            <a:spLocks noGrp="1"/>
          </p:cNvSpPr>
          <p:nvPr>
            <p:ph type="subTitle" idx="1"/>
          </p:nvPr>
        </p:nvSpPr>
        <p:spPr bwMode="gray">
          <a:xfrm>
            <a:off x="960521" y="4448086"/>
            <a:ext cx="8770620" cy="666549"/>
          </a:xfrm>
        </p:spPr>
        <p:txBody>
          <a:bodyPr anchor="t">
            <a:normAutofit/>
          </a:bodyPr>
          <a:lstStyle>
            <a:lvl1pPr marL="0" indent="0" algn="l">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51004" y="6335309"/>
            <a:ext cx="1181114" cy="250337"/>
          </a:xfrm>
        </p:spPr>
        <p:txBody>
          <a:bodyPr/>
          <a:lstStyle/>
          <a:p>
            <a:fld id="{72EFF9E2-52BD-4C8D-9C57-79F661DB94A1}" type="datetime1">
              <a:rPr lang="en-US" smtClean="0"/>
              <a:t>7/31/2022</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14" name="Group 13"/>
          <p:cNvGrpSpPr/>
          <p:nvPr userDrawn="1"/>
        </p:nvGrpSpPr>
        <p:grpSpPr>
          <a:xfrm>
            <a:off x="0" y="0"/>
            <a:ext cx="12192000" cy="397164"/>
            <a:chOff x="0" y="0"/>
            <a:chExt cx="12192000" cy="397164"/>
          </a:xfrm>
        </p:grpSpPr>
        <p:sp>
          <p:nvSpPr>
            <p:cNvPr id="15" name="Rectangle 14"/>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42748302"/>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883" y="434108"/>
            <a:ext cx="11569729" cy="895927"/>
          </a:xfrm>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259882" y="1413164"/>
            <a:ext cx="5586855" cy="4590472"/>
          </a:xfrm>
        </p:spPr>
        <p:txBody>
          <a:bodyPr/>
          <a:lstStyle>
            <a:lvl1pPr marL="288925" indent="-288925">
              <a:spcBef>
                <a:spcPts val="800"/>
              </a:spcBef>
              <a:spcAft>
                <a:spcPts val="800"/>
              </a:spcAft>
              <a:buFont typeface="Wingdings" charset="2"/>
              <a:buChar char="§"/>
              <a:defRPr/>
            </a:lvl1pPr>
            <a:lvl2pPr marL="685800" indent="-228600">
              <a:spcBef>
                <a:spcPts val="800"/>
              </a:spcBef>
              <a:spcAft>
                <a:spcPts val="800"/>
              </a:spcAft>
              <a:buFont typeface="Wingdings" charset="2"/>
              <a:buChar char="§"/>
              <a:defRPr/>
            </a:lvl2pPr>
            <a:lvl3pPr marL="1143000" indent="-228600">
              <a:spcBef>
                <a:spcPts val="800"/>
              </a:spcBef>
              <a:spcAft>
                <a:spcPts val="800"/>
              </a:spcAft>
              <a:buFont typeface="Wingdings" charset="2"/>
              <a:buChar char="§"/>
              <a:defRPr/>
            </a:lvl3pPr>
            <a:lvl4pPr marL="1600200" indent="-228600">
              <a:spcBef>
                <a:spcPts val="800"/>
              </a:spcBef>
              <a:spcAft>
                <a:spcPts val="800"/>
              </a:spcAft>
              <a:buFont typeface="Wingdings" charset="2"/>
              <a:buChar char="§"/>
              <a:defRPr/>
            </a:lvl4pPr>
            <a:lvl5pPr marL="2057400" indent="-228600">
              <a:spcBef>
                <a:spcPts val="800"/>
              </a:spcBef>
              <a:spcAft>
                <a:spcPts val="800"/>
              </a:spcAft>
              <a:buFont typeface="Wingdings"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992" y="1413164"/>
            <a:ext cx="5658620" cy="4590472"/>
          </a:xfrm>
        </p:spPr>
        <p:txBody>
          <a:bodyPr/>
          <a:lstStyle>
            <a:lvl1pPr marL="288925" indent="-288925">
              <a:spcBef>
                <a:spcPts val="800"/>
              </a:spcBef>
              <a:spcAft>
                <a:spcPts val="800"/>
              </a:spcAft>
              <a:buFont typeface="Wingdings" charset="2"/>
              <a:buChar char="§"/>
              <a:defRPr/>
            </a:lvl1pPr>
            <a:lvl2pPr marL="685800" indent="-228600">
              <a:spcBef>
                <a:spcPts val="800"/>
              </a:spcBef>
              <a:spcAft>
                <a:spcPts val="800"/>
              </a:spcAft>
              <a:buFont typeface="Wingdings" charset="2"/>
              <a:buChar char="§"/>
              <a:defRPr/>
            </a:lvl2pPr>
            <a:lvl3pPr marL="1143000" indent="-228600">
              <a:spcBef>
                <a:spcPts val="800"/>
              </a:spcBef>
              <a:spcAft>
                <a:spcPts val="800"/>
              </a:spcAft>
              <a:buFont typeface="Wingdings" charset="2"/>
              <a:buChar char="§"/>
              <a:defRPr/>
            </a:lvl3pPr>
            <a:lvl4pPr marL="1600200" indent="-228600">
              <a:spcBef>
                <a:spcPts val="800"/>
              </a:spcBef>
              <a:spcAft>
                <a:spcPts val="800"/>
              </a:spcAft>
              <a:buFont typeface="Wingdings" charset="2"/>
              <a:buChar char="§"/>
              <a:defRPr/>
            </a:lvl4pPr>
            <a:lvl5pPr marL="2057400" indent="-228600">
              <a:spcBef>
                <a:spcPts val="800"/>
              </a:spcBef>
              <a:spcAft>
                <a:spcPts val="800"/>
              </a:spcAft>
              <a:buFont typeface="Wingdings"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081881F3-AB4F-4026-8B03-DBF7475676B1}" type="datetime1">
              <a:rPr lang="en-US" smtClean="0"/>
              <a:t>7/31/2022</a:t>
            </a:fld>
            <a:endParaRPr lang="en-US" dirty="0"/>
          </a:p>
        </p:txBody>
      </p:sp>
      <p:sp>
        <p:nvSpPr>
          <p:cNvPr id="9" name="Footer Placeholder 8"/>
          <p:cNvSpPr>
            <a:spLocks noGrp="1"/>
          </p:cNvSpPr>
          <p:nvPr>
            <p:ph type="ftr" sz="quarter" idx="11"/>
          </p:nvPr>
        </p:nvSpPr>
        <p:spPr/>
        <p:txBody>
          <a:bodyPr/>
          <a:lstStyle/>
          <a:p>
            <a:r>
              <a:rPr lang="en-US"/>
              <a:t>PRESENTATION TITLE</a:t>
            </a:r>
            <a:endParaRPr lang="en-US" dirty="0"/>
          </a:p>
        </p:txBody>
      </p:sp>
      <p:sp>
        <p:nvSpPr>
          <p:cNvPr id="10" name="Slide Number Placeholder 9"/>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2238516483"/>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5D18FC7-EB3D-A142-853C-7A6BC4BDE92C}"/>
              </a:ext>
            </a:extLst>
          </p:cNvPr>
          <p:cNvPicPr>
            <a:picLocks noChangeAspect="1"/>
          </p:cNvPicPr>
          <p:nvPr userDrawn="1"/>
        </p:nvPicPr>
        <p:blipFill>
          <a:blip r:embed="rId23" cstate="hqprint">
            <a:extLst>
              <a:ext uri="{28A0092B-C50C-407E-A947-70E740481C1C}">
                <a14:useLocalDpi xmlns:a14="http://schemas.microsoft.com/office/drawing/2010/main" val="0"/>
              </a:ext>
            </a:extLst>
          </a:blip>
          <a:stretch>
            <a:fillRect/>
          </a:stretch>
        </p:blipFill>
        <p:spPr>
          <a:xfrm>
            <a:off x="8819902" y="5990481"/>
            <a:ext cx="3262499" cy="900000"/>
          </a:xfrm>
          <a:prstGeom prst="rect">
            <a:avLst/>
          </a:prstGeom>
        </p:spPr>
      </p:pic>
      <p:sp>
        <p:nvSpPr>
          <p:cNvPr id="2" name="Title Placeholder 1"/>
          <p:cNvSpPr>
            <a:spLocks noGrp="1"/>
          </p:cNvSpPr>
          <p:nvPr>
            <p:ph type="title"/>
          </p:nvPr>
        </p:nvSpPr>
        <p:spPr>
          <a:xfrm>
            <a:off x="259883" y="434108"/>
            <a:ext cx="11569729" cy="89592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9882" y="1413163"/>
            <a:ext cx="11569729" cy="45951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38014" y="6335309"/>
            <a:ext cx="1181114" cy="250337"/>
          </a:xfrm>
          <a:prstGeom prst="rect">
            <a:avLst/>
          </a:prstGeom>
        </p:spPr>
        <p:txBody>
          <a:bodyPr vert="horz" lIns="91440" tIns="45720" rIns="91440" bIns="45720" rtlCol="0" anchor="ctr"/>
          <a:lstStyle>
            <a:lvl1pPr algn="ctr">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5FDFC970-B950-4395-A833-47227D4A68CA}" type="datetime1">
              <a:rPr lang="en-US" smtClean="0"/>
              <a:t>7/31/2022</a:t>
            </a:fld>
            <a:endParaRPr lang="en-US" dirty="0"/>
          </a:p>
        </p:txBody>
      </p:sp>
      <p:sp>
        <p:nvSpPr>
          <p:cNvPr id="5" name="Footer Placeholder 4"/>
          <p:cNvSpPr>
            <a:spLocks noGrp="1"/>
          </p:cNvSpPr>
          <p:nvPr>
            <p:ph type="ftr" sz="quarter" idx="3"/>
          </p:nvPr>
        </p:nvSpPr>
        <p:spPr>
          <a:xfrm>
            <a:off x="259882" y="6335309"/>
            <a:ext cx="5226517" cy="250337"/>
          </a:xfrm>
          <a:prstGeom prst="rect">
            <a:avLst/>
          </a:prstGeom>
        </p:spPr>
        <p:txBody>
          <a:bodyPr vert="horz" lIns="91440" tIns="45720" rIns="91440" bIns="45720" rtlCol="0" anchor="ctr"/>
          <a:lstStyle>
            <a:lvl1pPr algn="l">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5588000" y="6335309"/>
            <a:ext cx="1016000" cy="250337"/>
          </a:xfrm>
          <a:prstGeom prst="rect">
            <a:avLst/>
          </a:prstGeom>
        </p:spPr>
        <p:txBody>
          <a:bodyPr vert="horz" lIns="91440" tIns="45720" rIns="91440" bIns="45720" rtlCol="0" anchor="ctr"/>
          <a:lstStyle>
            <a:lvl1pPr algn="ctr">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PAGE  </a:t>
            </a:r>
            <a:fld id="{93005692-73BE-493E-93AB-ECD6027A7652}" type="slidenum">
              <a:rPr lang="en-US" smtClean="0"/>
              <a:pPr/>
              <a:t>‹#›</a:t>
            </a:fld>
            <a:endParaRPr lang="en-US" dirty="0"/>
          </a:p>
        </p:txBody>
      </p:sp>
      <p:grpSp>
        <p:nvGrpSpPr>
          <p:cNvPr id="9" name="Group 8"/>
          <p:cNvGrpSpPr/>
          <p:nvPr userDrawn="1"/>
        </p:nvGrpSpPr>
        <p:grpSpPr>
          <a:xfrm>
            <a:off x="0" y="0"/>
            <a:ext cx="12192000" cy="397164"/>
            <a:chOff x="0" y="0"/>
            <a:chExt cx="12192000" cy="397164"/>
          </a:xfrm>
        </p:grpSpPr>
        <p:sp>
          <p:nvSpPr>
            <p:cNvPr id="16" name="Rectangle 15"/>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73700157"/>
      </p:ext>
    </p:extLst>
  </p:cSld>
  <p:clrMap bg1="lt1" tx1="dk1" bg2="lt2" tx2="dk2" accent1="accent1" accent2="accent2" accent3="accent3" accent4="accent4" accent5="accent5" accent6="accent6" hlink="hlink" folHlink="folHlink"/>
  <p:sldLayoutIdLst>
    <p:sldLayoutId id="2147483669" r:id="rId1"/>
    <p:sldLayoutId id="2147483714" r:id="rId2"/>
    <p:sldLayoutId id="2147483715" r:id="rId3"/>
    <p:sldLayoutId id="2147483716" r:id="rId4"/>
    <p:sldLayoutId id="2147483670" r:id="rId5"/>
    <p:sldLayoutId id="2147483693" r:id="rId6"/>
    <p:sldLayoutId id="2147483671" r:id="rId7"/>
    <p:sldLayoutId id="2147483690" r:id="rId8"/>
    <p:sldLayoutId id="2147483672" r:id="rId9"/>
    <p:sldLayoutId id="2147483673" r:id="rId10"/>
    <p:sldLayoutId id="2147483674" r:id="rId11"/>
    <p:sldLayoutId id="2147483675" r:id="rId12"/>
    <p:sldLayoutId id="2147483710" r:id="rId13"/>
    <p:sldLayoutId id="2147483717" r:id="rId14"/>
    <p:sldLayoutId id="2147483718" r:id="rId15"/>
    <p:sldLayoutId id="2147483719" r:id="rId16"/>
    <p:sldLayoutId id="2147483720" r:id="rId17"/>
    <p:sldLayoutId id="2147483721" r:id="rId18"/>
    <p:sldLayoutId id="2147483712" r:id="rId19"/>
    <p:sldLayoutId id="2147483713" r:id="rId20"/>
    <p:sldLayoutId id="2147483723" r:id="rId21"/>
  </p:sldLayoutIdLst>
  <p:transition spd="slow">
    <p:push dir="u"/>
  </p:transition>
  <p:hf hdr="0" dt="0"/>
  <p:txStyles>
    <p:titleStyle>
      <a:lvl1pPr algn="l" defTabSz="914400" rtl="0" eaLnBrk="1" latinLnBrk="0" hangingPunct="1">
        <a:lnSpc>
          <a:spcPct val="85000"/>
        </a:lnSpc>
        <a:spcBef>
          <a:spcPct val="0"/>
        </a:spcBef>
        <a:buNone/>
        <a:defRPr sz="3600" b="1" kern="1200" spc="50" baseline="0">
          <a:solidFill>
            <a:schemeClr val="tx1"/>
          </a:solidFill>
          <a:latin typeface="+mj-lt"/>
          <a:ea typeface="+mj-ea"/>
          <a:cs typeface="+mj-cs"/>
        </a:defRPr>
      </a:lvl1pPr>
    </p:titleStyle>
    <p:bodyStyle>
      <a:lvl1pPr marL="288925" indent="-288925" algn="l" defTabSz="914400" rtl="0" eaLnBrk="1" latinLnBrk="0" hangingPunct="1">
        <a:lnSpc>
          <a:spcPct val="100000"/>
        </a:lnSpc>
        <a:spcBef>
          <a:spcPts val="800"/>
        </a:spcBef>
        <a:spcAft>
          <a:spcPts val="800"/>
        </a:spcAft>
        <a:buClr>
          <a:schemeClr val="tx1"/>
        </a:buClr>
        <a:buSzPct val="85000"/>
        <a:buFont typeface="Wingdings" charset="2"/>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800"/>
        </a:spcBef>
        <a:spcAft>
          <a:spcPts val="800"/>
        </a:spcAft>
        <a:buClr>
          <a:schemeClr val="tx1"/>
        </a:buClr>
        <a:buSzPct val="85000"/>
        <a:buFont typeface="Wingdings"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hyperlink" Target="https://www.elprocus.com/home-automation-systemsapplications/" TargetMode="External"/><Relationship Id="rId2" Type="http://schemas.openxmlformats.org/officeDocument/2006/relationships/hyperlink" Target="https://www.circuitstoday.com/home-automation-using-arduinoand-" TargetMode="External"/><Relationship Id="rId1" Type="http://schemas.openxmlformats.org/officeDocument/2006/relationships/slideLayout" Target="../slideLayouts/slideLayout5.xml"/><Relationship Id="rId4" Type="http://schemas.openxmlformats.org/officeDocument/2006/relationships/hyperlink" Target="https://doi.org/10.23883/ijrter.2018.4368.gjcfn"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3600" dirty="0"/>
              <a:t>Implementation of Smart Home Sensor Networks with Amazon SNS</a:t>
            </a:r>
          </a:p>
        </p:txBody>
      </p:sp>
      <p:sp>
        <p:nvSpPr>
          <p:cNvPr id="3" name="Subtitle 2"/>
          <p:cNvSpPr>
            <a:spLocks noGrp="1"/>
          </p:cNvSpPr>
          <p:nvPr>
            <p:ph type="subTitle" idx="1"/>
          </p:nvPr>
        </p:nvSpPr>
        <p:spPr>
          <a:xfrm>
            <a:off x="452740" y="4266821"/>
            <a:ext cx="5486243" cy="1305037"/>
          </a:xfrm>
        </p:spPr>
        <p:txBody>
          <a:bodyPr>
            <a:normAutofit/>
          </a:bodyPr>
          <a:lstStyle/>
          <a:p>
            <a:pPr>
              <a:spcBef>
                <a:spcPts val="600"/>
              </a:spcBef>
              <a:spcAft>
                <a:spcPts val="300"/>
              </a:spcAft>
            </a:pPr>
            <a:r>
              <a:rPr lang="en-US" dirty="0"/>
              <a:t>Group 27: Dhairya Ajitkumar Patel, Krishna Kanth Mutta, Yash Tiwari</a:t>
            </a:r>
            <a:br>
              <a:rPr lang="en-US" dirty="0"/>
            </a:br>
            <a:r>
              <a:rPr lang="en-US" dirty="0"/>
              <a:t>Electrical and Computer Engineering</a:t>
            </a:r>
          </a:p>
        </p:txBody>
      </p:sp>
      <p:sp>
        <p:nvSpPr>
          <p:cNvPr id="10" name="Date Placeholder 9"/>
          <p:cNvSpPr>
            <a:spLocks noGrp="1"/>
          </p:cNvSpPr>
          <p:nvPr>
            <p:ph type="dt" sz="half" idx="10"/>
          </p:nvPr>
        </p:nvSpPr>
        <p:spPr/>
        <p:txBody>
          <a:bodyPr/>
          <a:lstStyle/>
          <a:p>
            <a:r>
              <a:rPr lang="en-US" dirty="0"/>
              <a:t>07/31/2022</a:t>
            </a:r>
          </a:p>
        </p:txBody>
      </p:sp>
      <p:pic>
        <p:nvPicPr>
          <p:cNvPr id="6" name="Picture Placeholder 14">
            <a:extLst>
              <a:ext uri="{FF2B5EF4-FFF2-40B4-BE49-F238E27FC236}">
                <a16:creationId xmlns:a16="http://schemas.microsoft.com/office/drawing/2014/main" id="{A51DE75D-369D-A04F-A8E8-72D49105E0FB}"/>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2177" t="640" r="7511" b="7090"/>
          <a:stretch/>
        </p:blipFill>
        <p:spPr>
          <a:xfrm>
            <a:off x="6096000" y="397164"/>
            <a:ext cx="6104092" cy="6460836"/>
          </a:xfrm>
        </p:spPr>
      </p:pic>
      <p:sp>
        <p:nvSpPr>
          <p:cNvPr id="8" name="Content Placeholder 10">
            <a:extLst>
              <a:ext uri="{FF2B5EF4-FFF2-40B4-BE49-F238E27FC236}">
                <a16:creationId xmlns:a16="http://schemas.microsoft.com/office/drawing/2014/main" id="{0B6357A2-6323-454F-A905-65DC3D585F37}"/>
              </a:ext>
            </a:extLst>
          </p:cNvPr>
          <p:cNvSpPr txBox="1">
            <a:spLocks/>
          </p:cNvSpPr>
          <p:nvPr/>
        </p:nvSpPr>
        <p:spPr>
          <a:xfrm>
            <a:off x="9655249" y="6471346"/>
            <a:ext cx="2494711" cy="397164"/>
          </a:xfrm>
          <a:prstGeom prst="rect">
            <a:avLst/>
          </a:prstGeom>
          <a:noFill/>
          <a:ln>
            <a:noFill/>
          </a:ln>
        </p:spPr>
        <p:txBody>
          <a:bodyPr lIns="0" tIns="0" rIns="108000" bIns="0" anchor="ctr">
            <a:normAutofit/>
          </a:bodyPr>
          <a:lstStyle>
            <a:defPPr>
              <a:defRPr lang="en-US"/>
            </a:defPPr>
            <a:lvl1pPr marL="0" algn="l" defTabSz="914400" rtl="0" eaLnBrk="1" latinLnBrk="0" hangingPunct="1">
              <a:defRPr sz="1100" kern="1200">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900" dirty="0"/>
              <a:t>Photo credit: </a:t>
            </a:r>
            <a:r>
              <a:rPr lang="en-CA" sz="900" dirty="0"/>
              <a:t>@</a:t>
            </a:r>
            <a:r>
              <a:rPr lang="en-CA" sz="900" dirty="0" err="1"/>
              <a:t>bruce.digital</a:t>
            </a:r>
            <a:endParaRPr lang="en-US" sz="900" dirty="0"/>
          </a:p>
        </p:txBody>
      </p:sp>
    </p:spTree>
    <p:extLst>
      <p:ext uri="{BB962C8B-B14F-4D97-AF65-F5344CB8AC3E}">
        <p14:creationId xmlns:p14="http://schemas.microsoft.com/office/powerpoint/2010/main" val="129164470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approach and Methodology</a:t>
            </a:r>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10</a:t>
            </a:fld>
            <a:endParaRPr lang="en-US" dirty="0"/>
          </a:p>
        </p:txBody>
      </p:sp>
      <p:sp>
        <p:nvSpPr>
          <p:cNvPr id="6" name="Footer Placeholder 5">
            <a:extLst>
              <a:ext uri="{FF2B5EF4-FFF2-40B4-BE49-F238E27FC236}">
                <a16:creationId xmlns:a16="http://schemas.microsoft.com/office/drawing/2014/main" id="{0EBF2BE6-B9A0-11BB-5EBD-E6D94C2CB9B5}"/>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2945236926"/>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 and Methodology</a:t>
            </a:r>
          </a:p>
        </p:txBody>
      </p:sp>
      <p:sp>
        <p:nvSpPr>
          <p:cNvPr id="3" name="Content Placeholder 2"/>
          <p:cNvSpPr>
            <a:spLocks noGrp="1"/>
          </p:cNvSpPr>
          <p:nvPr>
            <p:ph idx="1"/>
          </p:nvPr>
        </p:nvSpPr>
        <p:spPr/>
        <p:txBody>
          <a:bodyPr>
            <a:normAutofit fontScale="92500" lnSpcReduction="10000"/>
          </a:bodyPr>
          <a:lstStyle/>
          <a:p>
            <a:r>
              <a:rPr lang="en-US" dirty="0"/>
              <a:t>In our project, parameters like type of sensors, communication range, communication protocol used, packets received different sensors, </a:t>
            </a:r>
            <a:r>
              <a:rPr lang="en-US" dirty="0" err="1"/>
              <a:t>etc</a:t>
            </a:r>
            <a:r>
              <a:rPr lang="en-US" dirty="0"/>
              <a:t> are configured in </a:t>
            </a:r>
            <a:r>
              <a:rPr lang="en-US" dirty="0" err="1"/>
              <a:t>Omnet</a:t>
            </a:r>
            <a:r>
              <a:rPr lang="en-US" dirty="0"/>
              <a:t>++ environment.</a:t>
            </a:r>
          </a:p>
          <a:p>
            <a:r>
              <a:rPr lang="en-US" dirty="0"/>
              <a:t>The project also demonstrates the Python – Amazon SNS setup which continuously reads sensor data from the user/sensor and the user is notified using SNS service when the sensor values are above the threshold point.</a:t>
            </a:r>
          </a:p>
          <a:p>
            <a:r>
              <a:rPr lang="en-US" dirty="0"/>
              <a:t>In this project we have used 5 types of sensors:</a:t>
            </a:r>
          </a:p>
          <a:p>
            <a:pPr lvl="1">
              <a:spcAft>
                <a:spcPts val="0"/>
              </a:spcAft>
            </a:pPr>
            <a:r>
              <a:rPr lang="en-US" dirty="0"/>
              <a:t>Smoke Sensors (3)</a:t>
            </a:r>
          </a:p>
          <a:p>
            <a:pPr lvl="1">
              <a:spcAft>
                <a:spcPts val="0"/>
              </a:spcAft>
            </a:pPr>
            <a:r>
              <a:rPr lang="en-US" dirty="0"/>
              <a:t>Camera Sensor (1) to detect intrusion</a:t>
            </a:r>
          </a:p>
          <a:p>
            <a:pPr lvl="1">
              <a:spcAft>
                <a:spcPts val="0"/>
              </a:spcAft>
            </a:pPr>
            <a:r>
              <a:rPr lang="en-US" dirty="0"/>
              <a:t>Humidity Sensor (1)</a:t>
            </a:r>
          </a:p>
          <a:p>
            <a:pPr lvl="1">
              <a:spcAft>
                <a:spcPts val="0"/>
              </a:spcAft>
            </a:pPr>
            <a:r>
              <a:rPr lang="en-US" dirty="0"/>
              <a:t>Carbon dioxide Sensor (1) to monitor the level of O2 </a:t>
            </a:r>
          </a:p>
          <a:p>
            <a:pPr lvl="1">
              <a:spcAft>
                <a:spcPts val="0"/>
              </a:spcAft>
            </a:pPr>
            <a:r>
              <a:rPr lang="en-US" dirty="0"/>
              <a:t>Temperature Sensor(1) </a:t>
            </a:r>
          </a:p>
          <a:p>
            <a:pPr marL="457200" lvl="1" indent="0">
              <a:spcAft>
                <a:spcPts val="0"/>
              </a:spcAft>
              <a:buNone/>
            </a:pPr>
            <a:endParaRPr lang="en-US" dirty="0"/>
          </a:p>
          <a:p>
            <a:endParaRPr lang="en-US" dirty="0"/>
          </a:p>
          <a:p>
            <a:pPr marL="0" indent="0">
              <a:buNone/>
            </a:pP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11</a:t>
            </a:fld>
            <a:endParaRPr lang="en-US" dirty="0"/>
          </a:p>
        </p:txBody>
      </p:sp>
      <p:sp>
        <p:nvSpPr>
          <p:cNvPr id="8" name="Footer Placeholder 5">
            <a:extLst>
              <a:ext uri="{FF2B5EF4-FFF2-40B4-BE49-F238E27FC236}">
                <a16:creationId xmlns:a16="http://schemas.microsoft.com/office/drawing/2014/main" id="{74D307F6-9E18-ADFC-5E36-BFD595A3CAE1}"/>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197844641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D072AD2C-FA43-C7A3-558C-02EFAFE1F6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2558" y="1233420"/>
            <a:ext cx="9764378" cy="5101889"/>
          </a:xfrm>
          <a:prstGeom prst="rect">
            <a:avLst/>
          </a:prstGeom>
          <a:noFill/>
        </p:spPr>
      </p:pic>
      <p:sp>
        <p:nvSpPr>
          <p:cNvPr id="2" name="Title 1"/>
          <p:cNvSpPr>
            <a:spLocks noGrp="1"/>
          </p:cNvSpPr>
          <p:nvPr>
            <p:ph type="title"/>
          </p:nvPr>
        </p:nvSpPr>
        <p:spPr>
          <a:xfrm>
            <a:off x="259883" y="434108"/>
            <a:ext cx="11569729" cy="895927"/>
          </a:xfrm>
        </p:spPr>
        <p:txBody>
          <a:bodyPr anchor="ctr">
            <a:normAutofit/>
          </a:bodyPr>
          <a:lstStyle/>
          <a:p>
            <a:r>
              <a:rPr lang="en-US" dirty="0"/>
              <a:t>Methodology</a:t>
            </a:r>
          </a:p>
        </p:txBody>
      </p:sp>
      <p:sp>
        <p:nvSpPr>
          <p:cNvPr id="3" name="Content Placeholder 2"/>
          <p:cNvSpPr>
            <a:spLocks noGrp="1"/>
          </p:cNvSpPr>
          <p:nvPr>
            <p:ph sz="half" idx="1"/>
          </p:nvPr>
        </p:nvSpPr>
        <p:spPr>
          <a:xfrm>
            <a:off x="259882" y="1413164"/>
            <a:ext cx="5586855" cy="4590472"/>
          </a:xfrm>
        </p:spPr>
        <p:txBody>
          <a:bodyPr>
            <a:normAutofit/>
          </a:bodyPr>
          <a:lstStyle/>
          <a:p>
            <a:pPr marL="457200" lvl="1" indent="0">
              <a:spcAft>
                <a:spcPts val="0"/>
              </a:spcAft>
              <a:buNone/>
            </a:pPr>
            <a:endParaRPr lang="en-US" sz="2400"/>
          </a:p>
          <a:p>
            <a:endParaRPr lang="en-US" dirty="0"/>
          </a:p>
          <a:p>
            <a:pPr marL="0" indent="0">
              <a:buNone/>
            </a:pPr>
            <a:endParaRPr lang="en-US" dirty="0"/>
          </a:p>
        </p:txBody>
      </p:sp>
      <p:sp>
        <p:nvSpPr>
          <p:cNvPr id="7" name="Slide Number Placeholder 6"/>
          <p:cNvSpPr>
            <a:spLocks noGrp="1"/>
          </p:cNvSpPr>
          <p:nvPr>
            <p:ph type="sldNum" sz="quarter" idx="12"/>
          </p:nvPr>
        </p:nvSpPr>
        <p:spPr>
          <a:xfrm>
            <a:off x="5588000" y="6335309"/>
            <a:ext cx="1016000" cy="250337"/>
          </a:xfrm>
        </p:spPr>
        <p:txBody>
          <a:bodyPr anchor="ctr">
            <a:normAutofit/>
          </a:bodyPr>
          <a:lstStyle/>
          <a:p>
            <a:pPr>
              <a:spcAft>
                <a:spcPts val="600"/>
              </a:spcAft>
            </a:pPr>
            <a:r>
              <a:rPr lang="en-US"/>
              <a:t>PAGE  </a:t>
            </a:r>
            <a:fld id="{93005692-73BE-493E-93AB-ECD6027A7652}" type="slidenum">
              <a:rPr lang="en-US" smtClean="0"/>
              <a:pPr>
                <a:spcAft>
                  <a:spcPts val="600"/>
                </a:spcAft>
              </a:pPr>
              <a:t>12</a:t>
            </a:fld>
            <a:endParaRPr lang="en-US"/>
          </a:p>
        </p:txBody>
      </p:sp>
      <p:sp>
        <p:nvSpPr>
          <p:cNvPr id="11" name="Footer Placeholder 5">
            <a:extLst>
              <a:ext uri="{FF2B5EF4-FFF2-40B4-BE49-F238E27FC236}">
                <a16:creationId xmlns:a16="http://schemas.microsoft.com/office/drawing/2014/main" id="{07DE39E7-6E92-0684-C3CF-8D1419434E75}"/>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2739671804"/>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883" y="434108"/>
            <a:ext cx="11569729" cy="895927"/>
          </a:xfrm>
        </p:spPr>
        <p:txBody>
          <a:bodyPr anchor="ctr">
            <a:normAutofit/>
          </a:bodyPr>
          <a:lstStyle/>
          <a:p>
            <a:r>
              <a:rPr lang="en-US" dirty="0"/>
              <a:t>Wireless Network Setup in </a:t>
            </a:r>
            <a:r>
              <a:rPr lang="en-US" dirty="0" err="1"/>
              <a:t>Omnet</a:t>
            </a:r>
            <a:r>
              <a:rPr lang="en-US" dirty="0"/>
              <a:t>++ Environment</a:t>
            </a:r>
          </a:p>
        </p:txBody>
      </p:sp>
      <p:sp>
        <p:nvSpPr>
          <p:cNvPr id="12" name="Content Placeholder 2">
            <a:extLst>
              <a:ext uri="{FF2B5EF4-FFF2-40B4-BE49-F238E27FC236}">
                <a16:creationId xmlns:a16="http://schemas.microsoft.com/office/drawing/2014/main" id="{DDB2348A-58F4-2F0C-93D2-2A93999073BD}"/>
              </a:ext>
            </a:extLst>
          </p:cNvPr>
          <p:cNvSpPr>
            <a:spLocks noGrp="1"/>
          </p:cNvSpPr>
          <p:nvPr>
            <p:ph sz="half" idx="1"/>
          </p:nvPr>
        </p:nvSpPr>
        <p:spPr>
          <a:xfrm>
            <a:off x="259882" y="1413164"/>
            <a:ext cx="6243468" cy="4590472"/>
          </a:xfrm>
        </p:spPr>
        <p:txBody>
          <a:bodyPr>
            <a:normAutofit/>
          </a:bodyPr>
          <a:lstStyle/>
          <a:p>
            <a:pPr algn="just">
              <a:spcAft>
                <a:spcPts val="0"/>
              </a:spcAft>
            </a:pPr>
            <a:r>
              <a:rPr lang="en-US" sz="2000" dirty="0"/>
              <a:t>Sensors have different transmission rates and packet sizes. </a:t>
            </a:r>
          </a:p>
          <a:p>
            <a:pPr algn="just">
              <a:spcAft>
                <a:spcPts val="0"/>
              </a:spcAft>
            </a:pPr>
            <a:r>
              <a:rPr lang="en-US" sz="2000" dirty="0"/>
              <a:t>Humidity, Co2, Temperature sensor send each packet @ 15 sec and the size of the packet is 64 bytes.</a:t>
            </a:r>
          </a:p>
          <a:p>
            <a:pPr algn="just">
              <a:spcAft>
                <a:spcPts val="0"/>
              </a:spcAft>
            </a:pPr>
            <a:r>
              <a:rPr lang="en-US" sz="2000" dirty="0"/>
              <a:t>Camera sensor sends each packet after 20 sec and the size of each packet is 1024 bytes. The smoke sensor is set at 5 sec and the packet size is 64 bytes.</a:t>
            </a:r>
          </a:p>
          <a:p>
            <a:pPr algn="just">
              <a:spcAft>
                <a:spcPts val="0"/>
              </a:spcAft>
            </a:pPr>
            <a:r>
              <a:rPr lang="en-US" sz="2000" dirty="0"/>
              <a:t>The communication range of each type of sensors is kept at 100 units. </a:t>
            </a:r>
          </a:p>
          <a:p>
            <a:pPr algn="just">
              <a:spcAft>
                <a:spcPts val="0"/>
              </a:spcAft>
            </a:pPr>
            <a:r>
              <a:rPr lang="en-US" sz="2000" dirty="0"/>
              <a:t>The sensors are kept static over the area of 695 x 454 units</a:t>
            </a:r>
          </a:p>
        </p:txBody>
      </p:sp>
      <p:pic>
        <p:nvPicPr>
          <p:cNvPr id="5" name="Content Placeholder 4" descr="Diagram&#10;&#10;Description automatically generated">
            <a:extLst>
              <a:ext uri="{FF2B5EF4-FFF2-40B4-BE49-F238E27FC236}">
                <a16:creationId xmlns:a16="http://schemas.microsoft.com/office/drawing/2014/main" id="{13D3E111-78F5-4D16-A084-B376D4DFB535}"/>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3080" t="3052" r="1550"/>
          <a:stretch/>
        </p:blipFill>
        <p:spPr>
          <a:xfrm>
            <a:off x="6604000" y="1829472"/>
            <a:ext cx="5396657" cy="37578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Slide Number Placeholder 6"/>
          <p:cNvSpPr>
            <a:spLocks noGrp="1"/>
          </p:cNvSpPr>
          <p:nvPr>
            <p:ph type="sldNum" sz="quarter" idx="12"/>
          </p:nvPr>
        </p:nvSpPr>
        <p:spPr>
          <a:xfrm>
            <a:off x="5588000" y="6335309"/>
            <a:ext cx="1016000" cy="250337"/>
          </a:xfrm>
        </p:spPr>
        <p:txBody>
          <a:bodyPr anchor="ctr">
            <a:normAutofit/>
          </a:bodyPr>
          <a:lstStyle/>
          <a:p>
            <a:pPr>
              <a:spcAft>
                <a:spcPts val="600"/>
              </a:spcAft>
            </a:pPr>
            <a:r>
              <a:rPr lang="en-US" dirty="0"/>
              <a:t>PAGE  </a:t>
            </a:r>
            <a:fld id="{93005692-73BE-493E-93AB-ECD6027A7652}" type="slidenum">
              <a:rPr lang="en-US" smtClean="0"/>
              <a:pPr>
                <a:spcAft>
                  <a:spcPts val="600"/>
                </a:spcAft>
              </a:pPr>
              <a:t>13</a:t>
            </a:fld>
            <a:endParaRPr lang="en-US"/>
          </a:p>
        </p:txBody>
      </p:sp>
      <p:sp>
        <p:nvSpPr>
          <p:cNvPr id="9" name="Footer Placeholder 5">
            <a:extLst>
              <a:ext uri="{FF2B5EF4-FFF2-40B4-BE49-F238E27FC236}">
                <a16:creationId xmlns:a16="http://schemas.microsoft.com/office/drawing/2014/main" id="{30545571-F577-4F91-56C8-1ACD84141839}"/>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48702468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883" y="434108"/>
            <a:ext cx="11569729" cy="895927"/>
          </a:xfrm>
        </p:spPr>
        <p:txBody>
          <a:bodyPr anchor="ctr">
            <a:normAutofit/>
          </a:bodyPr>
          <a:lstStyle/>
          <a:p>
            <a:r>
              <a:rPr lang="en-US" dirty="0"/>
              <a:t>Wireless Network Setup in </a:t>
            </a:r>
            <a:r>
              <a:rPr lang="en-US" dirty="0" err="1"/>
              <a:t>Omnet</a:t>
            </a:r>
            <a:r>
              <a:rPr lang="en-US" dirty="0"/>
              <a:t>++ Environment (contd.)</a:t>
            </a:r>
          </a:p>
        </p:txBody>
      </p:sp>
      <p:sp>
        <p:nvSpPr>
          <p:cNvPr id="12" name="Content Placeholder 2">
            <a:extLst>
              <a:ext uri="{FF2B5EF4-FFF2-40B4-BE49-F238E27FC236}">
                <a16:creationId xmlns:a16="http://schemas.microsoft.com/office/drawing/2014/main" id="{DDB2348A-58F4-2F0C-93D2-2A93999073BD}"/>
              </a:ext>
            </a:extLst>
          </p:cNvPr>
          <p:cNvSpPr>
            <a:spLocks noGrp="1"/>
          </p:cNvSpPr>
          <p:nvPr>
            <p:ph sz="half" idx="1"/>
          </p:nvPr>
        </p:nvSpPr>
        <p:spPr>
          <a:xfrm>
            <a:off x="259881" y="1413164"/>
            <a:ext cx="11490585" cy="4590472"/>
          </a:xfrm>
        </p:spPr>
        <p:txBody>
          <a:bodyPr>
            <a:normAutofit/>
          </a:bodyPr>
          <a:lstStyle/>
          <a:p>
            <a:pPr algn="just">
              <a:spcAft>
                <a:spcPts val="0"/>
              </a:spcAft>
            </a:pPr>
            <a:r>
              <a:rPr lang="en-US" dirty="0"/>
              <a:t>The transmission rate of the sensors is decided according to the criticality of the type of sensor.</a:t>
            </a:r>
          </a:p>
          <a:p>
            <a:pPr algn="just">
              <a:spcAft>
                <a:spcPts val="0"/>
              </a:spcAft>
            </a:pPr>
            <a:r>
              <a:rPr lang="en-US" dirty="0"/>
              <a:t>As the communication range of all the sensors is 100 units, they collectively send the packets to their assigned access points which then forward the packet to the controller.</a:t>
            </a:r>
          </a:p>
          <a:p>
            <a:pPr algn="just">
              <a:spcAft>
                <a:spcPts val="0"/>
              </a:spcAft>
            </a:pPr>
            <a:r>
              <a:rPr lang="en-US" dirty="0"/>
              <a:t>The controller acts as a gateway and it finally can be used to send the data to the local PC.</a:t>
            </a:r>
          </a:p>
          <a:p>
            <a:pPr algn="just">
              <a:spcAft>
                <a:spcPts val="0"/>
              </a:spcAft>
            </a:pPr>
            <a:r>
              <a:rPr lang="en-US" dirty="0"/>
              <a:t>The communication protocol used in the MAC layer is IEEE802.11, which explains that the communication between nodes is done wirelessly.</a:t>
            </a:r>
          </a:p>
          <a:p>
            <a:pPr algn="just">
              <a:spcAft>
                <a:spcPts val="0"/>
              </a:spcAft>
            </a:pPr>
            <a:r>
              <a:rPr lang="en-US" dirty="0"/>
              <a:t>Data packet forwarding is kept true so that packets are sent to the controller with hops.</a:t>
            </a:r>
          </a:p>
          <a:p>
            <a:pPr algn="just">
              <a:spcAft>
                <a:spcPts val="0"/>
              </a:spcAft>
            </a:pPr>
            <a:endParaRPr lang="en-US" dirty="0"/>
          </a:p>
        </p:txBody>
      </p:sp>
      <p:sp>
        <p:nvSpPr>
          <p:cNvPr id="7" name="Slide Number Placeholder 6"/>
          <p:cNvSpPr>
            <a:spLocks noGrp="1"/>
          </p:cNvSpPr>
          <p:nvPr>
            <p:ph type="sldNum" sz="quarter" idx="12"/>
          </p:nvPr>
        </p:nvSpPr>
        <p:spPr>
          <a:xfrm>
            <a:off x="5588000" y="6335309"/>
            <a:ext cx="1016000" cy="250337"/>
          </a:xfrm>
        </p:spPr>
        <p:txBody>
          <a:bodyPr anchor="ctr">
            <a:normAutofit/>
          </a:bodyPr>
          <a:lstStyle/>
          <a:p>
            <a:pPr>
              <a:spcAft>
                <a:spcPts val="600"/>
              </a:spcAft>
            </a:pPr>
            <a:r>
              <a:rPr lang="en-US" dirty="0"/>
              <a:t>PAGE  </a:t>
            </a:r>
            <a:fld id="{93005692-73BE-493E-93AB-ECD6027A7652}" type="slidenum">
              <a:rPr lang="en-US" smtClean="0"/>
              <a:pPr>
                <a:spcAft>
                  <a:spcPts val="600"/>
                </a:spcAft>
              </a:pPr>
              <a:t>14</a:t>
            </a:fld>
            <a:endParaRPr lang="en-US"/>
          </a:p>
        </p:txBody>
      </p:sp>
      <p:sp>
        <p:nvSpPr>
          <p:cNvPr id="9" name="Footer Placeholder 5">
            <a:extLst>
              <a:ext uri="{FF2B5EF4-FFF2-40B4-BE49-F238E27FC236}">
                <a16:creationId xmlns:a16="http://schemas.microsoft.com/office/drawing/2014/main" id="{B454DE43-97A4-A6D4-E29F-7BB477C44C46}"/>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356398393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Implementation of Amazon SNS </a:t>
            </a:r>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15</a:t>
            </a:fld>
            <a:endParaRPr lang="en-US" dirty="0"/>
          </a:p>
        </p:txBody>
      </p:sp>
      <p:sp>
        <p:nvSpPr>
          <p:cNvPr id="8" name="Footer Placeholder 5">
            <a:extLst>
              <a:ext uri="{FF2B5EF4-FFF2-40B4-BE49-F238E27FC236}">
                <a16:creationId xmlns:a16="http://schemas.microsoft.com/office/drawing/2014/main" id="{C17FA07C-AC76-E1F3-5C0F-9BB9EFFEE395}"/>
              </a:ext>
            </a:extLst>
          </p:cNvPr>
          <p:cNvSpPr txBox="1">
            <a:spLocks/>
          </p:cNvSpPr>
          <p:nvPr/>
        </p:nvSpPr>
        <p:spPr>
          <a:xfrm>
            <a:off x="412282" y="6487709"/>
            <a:ext cx="5226517" cy="250337"/>
          </a:xfrm>
          <a:prstGeom prst="rect">
            <a:avLst/>
          </a:prstGeom>
        </p:spPr>
        <p:txBody>
          <a:bodyPr vert="horz" lIns="91440" tIns="45720" rIns="91440" bIns="45720" rtlCol="0" anchor="ctr"/>
          <a:lstStyle>
            <a:defPPr>
              <a:defRPr lang="en-US"/>
            </a:defPPr>
            <a:lvl1pPr marL="0" algn="l" defTabSz="914400" rtl="0" eaLnBrk="1" latinLnBrk="0" hangingPunct="1">
              <a:defRPr sz="1000" kern="1200">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Implementation of Smart Home Sensor Networks with Amazon SNS</a:t>
            </a:r>
            <a:endParaRPr lang="en-US" dirty="0"/>
          </a:p>
        </p:txBody>
      </p:sp>
    </p:spTree>
    <p:extLst>
      <p:ext uri="{BB962C8B-B14F-4D97-AF65-F5344CB8AC3E}">
        <p14:creationId xmlns:p14="http://schemas.microsoft.com/office/powerpoint/2010/main" val="38886675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of Amazon SNS </a:t>
            </a:r>
          </a:p>
        </p:txBody>
      </p:sp>
      <p:sp>
        <p:nvSpPr>
          <p:cNvPr id="3" name="Content Placeholder 2"/>
          <p:cNvSpPr>
            <a:spLocks noGrp="1"/>
          </p:cNvSpPr>
          <p:nvPr>
            <p:ph idx="1"/>
          </p:nvPr>
        </p:nvSpPr>
        <p:spPr/>
        <p:txBody>
          <a:bodyPr vert="horz" lIns="91440" tIns="45720" rIns="91440" bIns="45720" rtlCol="0" anchor="t">
            <a:normAutofit/>
          </a:bodyPr>
          <a:lstStyle/>
          <a:p>
            <a:pPr marL="457200" indent="-457200"/>
            <a:r>
              <a:rPr lang="en-US" dirty="0"/>
              <a:t>When triggering events reach the cloud, a text message is sent to the user using the Simple Notification Service from Amazon Web Services (AWS - SNS). </a:t>
            </a:r>
            <a:endParaRPr lang="en-US"/>
          </a:p>
          <a:p>
            <a:pPr marL="457200" indent="-457200"/>
            <a:r>
              <a:rPr lang="en-US" dirty="0"/>
              <a:t>The pub/sub functionality of AWS SNS enables many-to-many messaging between geographically dispersed systems with high throughput and low latency. Users can be notified by emails or SMS for mobile devices.</a:t>
            </a:r>
          </a:p>
          <a:p>
            <a:pPr marL="457200" indent="-457200"/>
            <a:r>
              <a:rPr lang="en-US" dirty="0"/>
              <a:t>The command line interface, access key, security password, and location (US-East server was used) had to initially be configured in order to use the AWS SNS mechanism. The python core algorithm logic is then combined with the "boto3" library to publish messages to the cloud and then inform users of occurrences on a pre-specified mobile number.</a:t>
            </a:r>
            <a:endParaRPr lang="en-US"/>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16</a:t>
            </a:fld>
            <a:endParaRPr lang="en-US" dirty="0"/>
          </a:p>
        </p:txBody>
      </p:sp>
      <p:sp>
        <p:nvSpPr>
          <p:cNvPr id="8" name="Footer Placeholder 5">
            <a:extLst>
              <a:ext uri="{FF2B5EF4-FFF2-40B4-BE49-F238E27FC236}">
                <a16:creationId xmlns:a16="http://schemas.microsoft.com/office/drawing/2014/main" id="{C2BE3F8A-D6F4-AA97-F932-CD6C7A1D3841}"/>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1414327864"/>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Experimental Results (</a:t>
            </a:r>
            <a:r>
              <a:rPr lang="en-US" dirty="0" err="1"/>
              <a:t>Omnet</a:t>
            </a:r>
            <a:r>
              <a:rPr lang="en-US" dirty="0"/>
              <a:t>++ Simulation)</a:t>
            </a:r>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17</a:t>
            </a:fld>
            <a:endParaRPr lang="en-US" dirty="0"/>
          </a:p>
        </p:txBody>
      </p:sp>
      <p:sp>
        <p:nvSpPr>
          <p:cNvPr id="6" name="Footer Placeholder 5">
            <a:extLst>
              <a:ext uri="{FF2B5EF4-FFF2-40B4-BE49-F238E27FC236}">
                <a16:creationId xmlns:a16="http://schemas.microsoft.com/office/drawing/2014/main" id="{A584519B-9F96-9F2F-1801-5280E8B388FC}"/>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468400840"/>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883" y="434108"/>
            <a:ext cx="11569729" cy="895927"/>
          </a:xfrm>
        </p:spPr>
        <p:txBody>
          <a:bodyPr anchor="ctr">
            <a:normAutofit/>
          </a:bodyPr>
          <a:lstStyle/>
          <a:p>
            <a:r>
              <a:rPr lang="en-US" dirty="0"/>
              <a:t>Experimental Results (</a:t>
            </a:r>
            <a:r>
              <a:rPr lang="en-US" dirty="0" err="1"/>
              <a:t>Omnet</a:t>
            </a:r>
            <a:r>
              <a:rPr lang="en-US" dirty="0"/>
              <a:t>++ Simulation)</a:t>
            </a:r>
          </a:p>
        </p:txBody>
      </p:sp>
      <p:pic>
        <p:nvPicPr>
          <p:cNvPr id="4" name="Omnet_simulation">
            <a:hlinkClick r:id="" action="ppaction://media"/>
            <a:extLst>
              <a:ext uri="{FF2B5EF4-FFF2-40B4-BE49-F238E27FC236}">
                <a16:creationId xmlns:a16="http://schemas.microsoft.com/office/drawing/2014/main" id="{3F99DA60-6261-04A9-E7BC-F20DD679AF5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58975" y="1412875"/>
            <a:ext cx="8128526" cy="457200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7" name="Slide Number Placeholder 6"/>
          <p:cNvSpPr>
            <a:spLocks noGrp="1"/>
          </p:cNvSpPr>
          <p:nvPr>
            <p:ph type="sldNum" sz="quarter" idx="12"/>
          </p:nvPr>
        </p:nvSpPr>
        <p:spPr>
          <a:xfrm>
            <a:off x="5588000" y="6335309"/>
            <a:ext cx="1016000" cy="250337"/>
          </a:xfrm>
        </p:spPr>
        <p:txBody>
          <a:bodyPr anchor="ctr">
            <a:normAutofit/>
          </a:bodyPr>
          <a:lstStyle/>
          <a:p>
            <a:pPr>
              <a:spcAft>
                <a:spcPts val="600"/>
              </a:spcAft>
            </a:pPr>
            <a:r>
              <a:rPr lang="en-US" dirty="0"/>
              <a:t>PAGE  </a:t>
            </a:r>
            <a:fld id="{93005692-73BE-493E-93AB-ECD6027A7652}" type="slidenum">
              <a:rPr lang="en-US" smtClean="0"/>
              <a:pPr>
                <a:spcAft>
                  <a:spcPts val="600"/>
                </a:spcAft>
              </a:pPr>
              <a:t>18</a:t>
            </a:fld>
            <a:endParaRPr lang="en-US"/>
          </a:p>
        </p:txBody>
      </p:sp>
      <p:sp>
        <p:nvSpPr>
          <p:cNvPr id="8" name="Footer Placeholder 5">
            <a:extLst>
              <a:ext uri="{FF2B5EF4-FFF2-40B4-BE49-F238E27FC236}">
                <a16:creationId xmlns:a16="http://schemas.microsoft.com/office/drawing/2014/main" id="{21EE68A4-61FE-94E3-A166-DF5DCBA908B6}"/>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38598497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1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Experimental Results (Demo of Sensor data on Python with SNS)</a:t>
            </a:r>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19</a:t>
            </a:fld>
            <a:endParaRPr lang="en-US" dirty="0"/>
          </a:p>
        </p:txBody>
      </p:sp>
      <p:sp>
        <p:nvSpPr>
          <p:cNvPr id="6" name="Footer Placeholder 5">
            <a:extLst>
              <a:ext uri="{FF2B5EF4-FFF2-40B4-BE49-F238E27FC236}">
                <a16:creationId xmlns:a16="http://schemas.microsoft.com/office/drawing/2014/main" id="{73E6247E-52C5-087B-A686-61C4C7B68D47}"/>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46639405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of Contents</a:t>
            </a:r>
          </a:p>
        </p:txBody>
      </p:sp>
      <p:sp>
        <p:nvSpPr>
          <p:cNvPr id="3" name="Content Placeholder 2"/>
          <p:cNvSpPr>
            <a:spLocks noGrp="1"/>
          </p:cNvSpPr>
          <p:nvPr>
            <p:ph idx="1"/>
          </p:nvPr>
        </p:nvSpPr>
        <p:spPr/>
        <p:txBody>
          <a:bodyPr/>
          <a:lstStyle/>
          <a:p>
            <a:pPr marL="457200" indent="-457200">
              <a:buFont typeface="+mj-lt"/>
              <a:buAutoNum type="arabicPeriod"/>
            </a:pPr>
            <a:r>
              <a:rPr lang="en-US" dirty="0"/>
              <a:t>Motivation</a:t>
            </a:r>
          </a:p>
          <a:p>
            <a:pPr marL="457200" indent="-457200">
              <a:buFont typeface="+mj-lt"/>
              <a:buAutoNum type="arabicPeriod"/>
            </a:pPr>
            <a:r>
              <a:rPr lang="en-US" dirty="0"/>
              <a:t>Literature Review</a:t>
            </a:r>
          </a:p>
          <a:p>
            <a:pPr marL="457200" indent="-457200">
              <a:buFont typeface="+mj-lt"/>
              <a:buAutoNum type="arabicPeriod"/>
            </a:pPr>
            <a:r>
              <a:rPr lang="en-US" dirty="0"/>
              <a:t>Gap Analysis and Problem Statement</a:t>
            </a:r>
          </a:p>
          <a:p>
            <a:pPr marL="457200" indent="-457200">
              <a:buFont typeface="+mj-lt"/>
              <a:buAutoNum type="arabicPeriod"/>
            </a:pPr>
            <a:r>
              <a:rPr lang="en-US" dirty="0"/>
              <a:t>Approach and Methodology</a:t>
            </a:r>
          </a:p>
          <a:p>
            <a:pPr marL="457200" indent="-457200">
              <a:buFont typeface="+mj-lt"/>
              <a:buAutoNum type="arabicPeriod"/>
            </a:pPr>
            <a:r>
              <a:rPr lang="en-US" dirty="0"/>
              <a:t>Experimental Results</a:t>
            </a:r>
          </a:p>
          <a:p>
            <a:pPr marL="457200" indent="-457200">
              <a:buFont typeface="+mj-lt"/>
              <a:buAutoNum type="arabicPeriod"/>
            </a:pPr>
            <a:r>
              <a:rPr lang="en-US" dirty="0"/>
              <a:t>Conclusion</a:t>
            </a:r>
          </a:p>
          <a:p>
            <a:pPr marL="457200" indent="-457200">
              <a:buFont typeface="+mj-lt"/>
              <a:buAutoNum type="arabicPeriod"/>
            </a:pPr>
            <a:r>
              <a:rPr lang="en-US" dirty="0"/>
              <a:t>Questions And Answers</a:t>
            </a:r>
          </a:p>
          <a:p>
            <a:pPr marL="457200" indent="-457200">
              <a:buFont typeface="+mj-lt"/>
              <a:buAutoNum type="arabicPeriod"/>
            </a:pPr>
            <a:r>
              <a:rPr lang="en-US" dirty="0"/>
              <a:t>References</a:t>
            </a:r>
          </a:p>
        </p:txBody>
      </p:sp>
      <p:sp>
        <p:nvSpPr>
          <p:cNvPr id="6" name="Footer Placeholder 5"/>
          <p:cNvSpPr>
            <a:spLocks noGrp="1"/>
          </p:cNvSpPr>
          <p:nvPr>
            <p:ph type="ftr" sz="quarter" idx="11"/>
          </p:nvPr>
        </p:nvSpPr>
        <p:spPr/>
        <p:txBody>
          <a:bodyPr/>
          <a:lstStyle/>
          <a:p>
            <a:r>
              <a:rPr lang="en-US" sz="1000" dirty="0"/>
              <a:t>Implementation of Smart Home Sensor Networks with Amazon SNS</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2</a:t>
            </a:fld>
            <a:endParaRPr lang="en-US" dirty="0"/>
          </a:p>
        </p:txBody>
      </p:sp>
    </p:spTree>
    <p:extLst>
      <p:ext uri="{BB962C8B-B14F-4D97-AF65-F5344CB8AC3E}">
        <p14:creationId xmlns:p14="http://schemas.microsoft.com/office/powerpoint/2010/main" val="443207280"/>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mart_home.py - ECE659_Deploy - Visual Studio Code 2022-07-26 23-52-44">
            <a:hlinkClick r:id="" action="ppaction://media"/>
            <a:extLst>
              <a:ext uri="{FF2B5EF4-FFF2-40B4-BE49-F238E27FC236}">
                <a16:creationId xmlns:a16="http://schemas.microsoft.com/office/drawing/2014/main" id="{68E073D9-7574-9368-872C-0467B03BFDF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30082" y="1413163"/>
            <a:ext cx="8629328" cy="4595117"/>
          </a:xfrm>
          <a:noFill/>
        </p:spPr>
      </p:pic>
      <p:sp>
        <p:nvSpPr>
          <p:cNvPr id="12" name="Text Placeholder 2">
            <a:extLst>
              <a:ext uri="{FF2B5EF4-FFF2-40B4-BE49-F238E27FC236}">
                <a16:creationId xmlns:a16="http://schemas.microsoft.com/office/drawing/2014/main" id="{84AC399D-FB94-3ED0-C7F2-6B2F45B521B1}"/>
              </a:ext>
            </a:extLst>
          </p:cNvPr>
          <p:cNvSpPr>
            <a:spLocks noGrp="1"/>
          </p:cNvSpPr>
          <p:nvPr>
            <p:ph type="body" sz="quarter" idx="13"/>
          </p:nvPr>
        </p:nvSpPr>
        <p:spPr>
          <a:xfrm>
            <a:off x="7407696" y="685060"/>
            <a:ext cx="1420859" cy="286052"/>
          </a:xfrm>
        </p:spPr>
        <p:txBody>
          <a:bodyPr/>
          <a:lstStyle/>
          <a:p>
            <a:endParaRPr lang="en-US"/>
          </a:p>
        </p:txBody>
      </p:sp>
      <p:sp>
        <p:nvSpPr>
          <p:cNvPr id="14" name="Text Placeholder 3">
            <a:extLst>
              <a:ext uri="{FF2B5EF4-FFF2-40B4-BE49-F238E27FC236}">
                <a16:creationId xmlns:a16="http://schemas.microsoft.com/office/drawing/2014/main" id="{33A6B6E8-0A5F-51CA-C3DB-F14987986923}"/>
              </a:ext>
            </a:extLst>
          </p:cNvPr>
          <p:cNvSpPr>
            <a:spLocks noGrp="1"/>
          </p:cNvSpPr>
          <p:nvPr>
            <p:ph type="body" sz="quarter" idx="14"/>
          </p:nvPr>
        </p:nvSpPr>
        <p:spPr>
          <a:xfrm>
            <a:off x="8908224" y="685060"/>
            <a:ext cx="1420859" cy="286052"/>
          </a:xfrm>
        </p:spPr>
        <p:txBody>
          <a:bodyPr/>
          <a:lstStyle/>
          <a:p>
            <a:endParaRPr lang="en-US"/>
          </a:p>
        </p:txBody>
      </p:sp>
      <p:sp>
        <p:nvSpPr>
          <p:cNvPr id="16" name="Text Placeholder 4">
            <a:extLst>
              <a:ext uri="{FF2B5EF4-FFF2-40B4-BE49-F238E27FC236}">
                <a16:creationId xmlns:a16="http://schemas.microsoft.com/office/drawing/2014/main" id="{4E2BAEEE-5E1E-0DD9-8C23-2BD7F4AB71AF}"/>
              </a:ext>
            </a:extLst>
          </p:cNvPr>
          <p:cNvSpPr>
            <a:spLocks noGrp="1"/>
          </p:cNvSpPr>
          <p:nvPr>
            <p:ph type="body" sz="quarter" idx="15"/>
          </p:nvPr>
        </p:nvSpPr>
        <p:spPr>
          <a:xfrm>
            <a:off x="10408752" y="685060"/>
            <a:ext cx="1420859" cy="286052"/>
          </a:xfrm>
        </p:spPr>
        <p:txBody>
          <a:bodyPr/>
          <a:lstStyle/>
          <a:p>
            <a:endParaRPr lang="en-US"/>
          </a:p>
        </p:txBody>
      </p:sp>
      <p:sp>
        <p:nvSpPr>
          <p:cNvPr id="8" name="Footer Placeholder 5">
            <a:extLst>
              <a:ext uri="{FF2B5EF4-FFF2-40B4-BE49-F238E27FC236}">
                <a16:creationId xmlns:a16="http://schemas.microsoft.com/office/drawing/2014/main" id="{C7DA667B-80D6-EB03-7ADE-1E7277D11AB6}"/>
              </a:ext>
            </a:extLst>
          </p:cNvPr>
          <p:cNvSpPr>
            <a:spLocks noGrp="1"/>
          </p:cNvSpPr>
          <p:nvPr>
            <p:ph type="ftr" sz="quarter" idx="17"/>
          </p:nvPr>
        </p:nvSpPr>
        <p:spPr>
          <a:xfrm>
            <a:off x="259882" y="6335309"/>
            <a:ext cx="5226517" cy="250337"/>
          </a:xfrm>
        </p:spPr>
        <p:txBody>
          <a:bodyPr anchor="ctr">
            <a:normAutofit/>
          </a:bodyPr>
          <a:lstStyle/>
          <a:p>
            <a:pPr>
              <a:spcAft>
                <a:spcPts val="600"/>
              </a:spcAft>
            </a:pPr>
            <a:r>
              <a:rPr lang="en-US"/>
              <a:t>Implementation of Smart Home Sensor Networks with Amazon SNS</a:t>
            </a:r>
          </a:p>
        </p:txBody>
      </p:sp>
      <p:sp>
        <p:nvSpPr>
          <p:cNvPr id="7" name="Slide Number Placeholder 6"/>
          <p:cNvSpPr>
            <a:spLocks noGrp="1"/>
          </p:cNvSpPr>
          <p:nvPr>
            <p:ph type="sldNum" sz="quarter" idx="18"/>
          </p:nvPr>
        </p:nvSpPr>
        <p:spPr>
          <a:xfrm>
            <a:off x="5588000" y="6335309"/>
            <a:ext cx="1016000" cy="250337"/>
          </a:xfrm>
        </p:spPr>
        <p:txBody>
          <a:bodyPr anchor="ctr">
            <a:normAutofit/>
          </a:bodyPr>
          <a:lstStyle/>
          <a:p>
            <a:pPr>
              <a:spcAft>
                <a:spcPts val="600"/>
              </a:spcAft>
            </a:pPr>
            <a:r>
              <a:rPr lang="en-US"/>
              <a:t>PAGE  </a:t>
            </a:r>
            <a:fld id="{93005692-73BE-493E-93AB-ECD6027A7652}" type="slidenum">
              <a:rPr lang="en-US" smtClean="0"/>
              <a:pPr>
                <a:spcAft>
                  <a:spcPts val="600"/>
                </a:spcAft>
              </a:pPr>
              <a:t>20</a:t>
            </a:fld>
            <a:endParaRPr lang="en-US"/>
          </a:p>
        </p:txBody>
      </p:sp>
      <p:sp>
        <p:nvSpPr>
          <p:cNvPr id="2" name="Title 1"/>
          <p:cNvSpPr>
            <a:spLocks noGrp="1"/>
          </p:cNvSpPr>
          <p:nvPr>
            <p:ph type="title"/>
          </p:nvPr>
        </p:nvSpPr>
        <p:spPr>
          <a:xfrm>
            <a:off x="259883" y="434108"/>
            <a:ext cx="7046081" cy="895927"/>
          </a:xfrm>
        </p:spPr>
        <p:txBody>
          <a:bodyPr anchor="ctr">
            <a:normAutofit/>
          </a:bodyPr>
          <a:lstStyle/>
          <a:p>
            <a:r>
              <a:rPr lang="en-US" sz="3100"/>
              <a:t>Experimental Results (Demo of Sensor data on Python with SNS)</a:t>
            </a:r>
          </a:p>
        </p:txBody>
      </p:sp>
    </p:spTree>
    <p:extLst>
      <p:ext uri="{BB962C8B-B14F-4D97-AF65-F5344CB8AC3E}">
        <p14:creationId xmlns:p14="http://schemas.microsoft.com/office/powerpoint/2010/main" val="34270626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5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Graphical user interface, text, application&#10;&#10;Description automatically generated">
            <a:extLst>
              <a:ext uri="{FF2B5EF4-FFF2-40B4-BE49-F238E27FC236}">
                <a16:creationId xmlns:a16="http://schemas.microsoft.com/office/drawing/2014/main" id="{47B614DC-EAA1-F780-9867-D2A9D1EEACF8}"/>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tretch/>
        </p:blipFill>
        <p:spPr>
          <a:xfrm>
            <a:off x="7117731" y="533292"/>
            <a:ext cx="3648591" cy="5791415"/>
          </a:xfrm>
          <a:noFill/>
        </p:spPr>
      </p:pic>
      <p:sp>
        <p:nvSpPr>
          <p:cNvPr id="2" name="Title 1"/>
          <p:cNvSpPr>
            <a:spLocks noGrp="1"/>
          </p:cNvSpPr>
          <p:nvPr>
            <p:ph type="ctrTitle"/>
          </p:nvPr>
        </p:nvSpPr>
        <p:spPr>
          <a:xfrm>
            <a:off x="452740" y="1028940"/>
            <a:ext cx="5486243" cy="1474115"/>
          </a:xfrm>
        </p:spPr>
        <p:txBody>
          <a:bodyPr anchor="b">
            <a:normAutofit/>
          </a:bodyPr>
          <a:lstStyle/>
          <a:p>
            <a:r>
              <a:rPr lang="en-US" sz="3400" dirty="0"/>
              <a:t>Experimental Results (NOTIFICATIONs ON Mobile device from Amazon SNS)</a:t>
            </a:r>
          </a:p>
        </p:txBody>
      </p:sp>
      <p:sp>
        <p:nvSpPr>
          <p:cNvPr id="8" name="Footer Placeholder 5">
            <a:extLst>
              <a:ext uri="{FF2B5EF4-FFF2-40B4-BE49-F238E27FC236}">
                <a16:creationId xmlns:a16="http://schemas.microsoft.com/office/drawing/2014/main" id="{C7DA667B-80D6-EB03-7ADE-1E7277D11AB6}"/>
              </a:ext>
            </a:extLst>
          </p:cNvPr>
          <p:cNvSpPr>
            <a:spLocks noGrp="1"/>
          </p:cNvSpPr>
          <p:nvPr>
            <p:ph type="ftr" sz="quarter" idx="11"/>
          </p:nvPr>
        </p:nvSpPr>
        <p:spPr>
          <a:xfrm>
            <a:off x="6623674" y="6377231"/>
            <a:ext cx="4293708" cy="250337"/>
          </a:xfrm>
        </p:spPr>
        <p:txBody>
          <a:bodyPr anchor="ctr">
            <a:normAutofit/>
          </a:bodyPr>
          <a:lstStyle/>
          <a:p>
            <a:pPr>
              <a:spcAft>
                <a:spcPts val="600"/>
              </a:spcAft>
            </a:pPr>
            <a:r>
              <a:rPr lang="en-US" sz="900"/>
              <a:t>Implementation of Smart Home Sensor Networks with Amazon SNS</a:t>
            </a:r>
          </a:p>
        </p:txBody>
      </p:sp>
      <p:sp>
        <p:nvSpPr>
          <p:cNvPr id="7" name="Slide Number Placeholder 6"/>
          <p:cNvSpPr>
            <a:spLocks noGrp="1"/>
          </p:cNvSpPr>
          <p:nvPr>
            <p:ph type="sldNum" sz="quarter" idx="12"/>
          </p:nvPr>
        </p:nvSpPr>
        <p:spPr>
          <a:xfrm>
            <a:off x="11148416" y="6377231"/>
            <a:ext cx="553900" cy="250337"/>
          </a:xfrm>
        </p:spPr>
        <p:txBody>
          <a:bodyPr anchor="ctr">
            <a:normAutofit fontScale="92500"/>
          </a:bodyPr>
          <a:lstStyle/>
          <a:p>
            <a:pPr>
              <a:lnSpc>
                <a:spcPct val="90000"/>
              </a:lnSpc>
              <a:spcAft>
                <a:spcPts val="600"/>
              </a:spcAft>
            </a:pPr>
            <a:r>
              <a:rPr lang="en-US" sz="700"/>
              <a:t>PAGE  </a:t>
            </a:r>
            <a:fld id="{93005692-73BE-493E-93AB-ECD6027A7652}" type="slidenum">
              <a:rPr lang="en-US" sz="700" smtClean="0"/>
              <a:pPr>
                <a:lnSpc>
                  <a:spcPct val="90000"/>
                </a:lnSpc>
                <a:spcAft>
                  <a:spcPts val="600"/>
                </a:spcAft>
              </a:pPr>
              <a:t>21</a:t>
            </a:fld>
            <a:endParaRPr lang="en-US" sz="700"/>
          </a:p>
        </p:txBody>
      </p:sp>
    </p:spTree>
    <p:extLst>
      <p:ext uri="{BB962C8B-B14F-4D97-AF65-F5344CB8AC3E}">
        <p14:creationId xmlns:p14="http://schemas.microsoft.com/office/powerpoint/2010/main" val="2050682667"/>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Conclusion</a:t>
            </a:r>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22</a:t>
            </a:fld>
            <a:endParaRPr lang="en-US" dirty="0"/>
          </a:p>
        </p:txBody>
      </p:sp>
      <p:sp>
        <p:nvSpPr>
          <p:cNvPr id="6" name="Footer Placeholder 5">
            <a:extLst>
              <a:ext uri="{FF2B5EF4-FFF2-40B4-BE49-F238E27FC236}">
                <a16:creationId xmlns:a16="http://schemas.microsoft.com/office/drawing/2014/main" id="{386986C1-B00E-3016-E0AD-3B050AE3035E}"/>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2825208198"/>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dirty="0"/>
              <a:t>Thus, using </a:t>
            </a:r>
            <a:r>
              <a:rPr lang="en-US" dirty="0" err="1"/>
              <a:t>Omnet</a:t>
            </a:r>
            <a:r>
              <a:rPr lang="en-US" dirty="0"/>
              <a:t>++, Python and Amazon SNS system we were successfully implement the wireless sensor networks using 5 different type of sensors for Home Automation.</a:t>
            </a:r>
          </a:p>
          <a:p>
            <a:r>
              <a:rPr lang="en-US" dirty="0"/>
              <a:t>Using </a:t>
            </a:r>
            <a:r>
              <a:rPr lang="en-US" dirty="0" err="1"/>
              <a:t>Omnet</a:t>
            </a:r>
            <a:r>
              <a:rPr lang="en-US" dirty="0"/>
              <a:t>++, we successfully performed the simulation that resembled closely with how real sensors would communicate with the access-points and send control signals to notify the user in case of any abnormality.</a:t>
            </a:r>
          </a:p>
          <a:p>
            <a:r>
              <a:rPr lang="en-US" dirty="0"/>
              <a:t>The logic of triggering of sensors in case of any abnormality was done using combination of python libraries and the users are notified of the event using Amazon SNS service</a:t>
            </a:r>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23</a:t>
            </a:fld>
            <a:endParaRPr lang="en-US" dirty="0"/>
          </a:p>
        </p:txBody>
      </p:sp>
      <p:sp>
        <p:nvSpPr>
          <p:cNvPr id="8" name="Footer Placeholder 5">
            <a:extLst>
              <a:ext uri="{FF2B5EF4-FFF2-40B4-BE49-F238E27FC236}">
                <a16:creationId xmlns:a16="http://schemas.microsoft.com/office/drawing/2014/main" id="{C7DA667B-80D6-EB03-7ADE-1E7277D11AB6}"/>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2068559911"/>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Questions and Answers</a:t>
            </a:r>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24</a:t>
            </a:fld>
            <a:endParaRPr lang="en-US" dirty="0"/>
          </a:p>
        </p:txBody>
      </p:sp>
      <p:sp>
        <p:nvSpPr>
          <p:cNvPr id="6" name="Footer Placeholder 5">
            <a:extLst>
              <a:ext uri="{FF2B5EF4-FFF2-40B4-BE49-F238E27FC236}">
                <a16:creationId xmlns:a16="http://schemas.microsoft.com/office/drawing/2014/main" id="{386986C1-B00E-3016-E0AD-3B050AE3035E}"/>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857449380"/>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and Answers</a:t>
            </a:r>
          </a:p>
        </p:txBody>
      </p:sp>
      <p:sp>
        <p:nvSpPr>
          <p:cNvPr id="3" name="Content Placeholder 2"/>
          <p:cNvSpPr>
            <a:spLocks noGrp="1"/>
          </p:cNvSpPr>
          <p:nvPr>
            <p:ph idx="1"/>
          </p:nvPr>
        </p:nvSpPr>
        <p:spPr/>
        <p:txBody>
          <a:bodyPr/>
          <a:lstStyle/>
          <a:p>
            <a:r>
              <a:rPr lang="en-US" dirty="0"/>
              <a:t>Testing your knowledge:</a:t>
            </a:r>
          </a:p>
          <a:p>
            <a:pPr marL="457200" indent="-457200">
              <a:buAutoNum type="arabicPeriod"/>
            </a:pPr>
            <a:r>
              <a:rPr lang="en-US" dirty="0"/>
              <a:t>Why the packet transmission rate for different sensors is kept different?</a:t>
            </a:r>
          </a:p>
          <a:p>
            <a:pPr marL="457200" indent="-457200">
              <a:buAutoNum type="arabicPeriod"/>
            </a:pPr>
            <a:r>
              <a:rPr lang="en-US" dirty="0"/>
              <a:t>Why there are 3 smoke sensors, and the remaining sensors are 1 in number?</a:t>
            </a:r>
          </a:p>
          <a:p>
            <a:pPr marL="457200" indent="-457200">
              <a:buAutoNum type="arabicPeriod"/>
            </a:pPr>
            <a:r>
              <a:rPr lang="en-US" dirty="0"/>
              <a:t>How the user receives the notification on his mobile device?</a:t>
            </a:r>
          </a:p>
          <a:p>
            <a:pPr marL="457200" indent="-457200">
              <a:buFont typeface="+mj-lt"/>
              <a:buAutoNum type="arabicPeriod"/>
            </a:pP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25</a:t>
            </a:fld>
            <a:endParaRPr lang="en-US" dirty="0"/>
          </a:p>
        </p:txBody>
      </p:sp>
      <p:sp>
        <p:nvSpPr>
          <p:cNvPr id="8" name="Footer Placeholder 5">
            <a:extLst>
              <a:ext uri="{FF2B5EF4-FFF2-40B4-BE49-F238E27FC236}">
                <a16:creationId xmlns:a16="http://schemas.microsoft.com/office/drawing/2014/main" id="{0EB0B7F8-E659-C72B-B2C7-6188EA2E66FF}"/>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1594133987"/>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and Answers</a:t>
            </a:r>
          </a:p>
        </p:txBody>
      </p:sp>
      <p:sp>
        <p:nvSpPr>
          <p:cNvPr id="3" name="Content Placeholder 2"/>
          <p:cNvSpPr>
            <a:spLocks noGrp="1"/>
          </p:cNvSpPr>
          <p:nvPr>
            <p:ph idx="1"/>
          </p:nvPr>
        </p:nvSpPr>
        <p:spPr/>
        <p:txBody>
          <a:bodyPr>
            <a:normAutofit/>
          </a:bodyPr>
          <a:lstStyle/>
          <a:p>
            <a:r>
              <a:rPr lang="en-US" sz="2000" dirty="0"/>
              <a:t>Answers</a:t>
            </a:r>
          </a:p>
          <a:p>
            <a:pPr marL="457200" indent="-457200">
              <a:buFont typeface="+mj-lt"/>
              <a:buAutoNum type="arabicPeriod"/>
            </a:pPr>
            <a:r>
              <a:rPr lang="en-US" sz="2000" dirty="0"/>
              <a:t>As smoke detector is the most critical in any home, to detect the presence of fire, the transmission rate is the highest. This quickly helps in detection and notifying the user through notification service. The remaining sensors are less critical based on their application, so the data rates are kept less as compared to the smoke sensor.</a:t>
            </a:r>
          </a:p>
          <a:p>
            <a:pPr marL="457200" indent="-457200">
              <a:buFont typeface="+mj-lt"/>
              <a:buAutoNum type="arabicPeriod"/>
            </a:pPr>
            <a:r>
              <a:rPr lang="en-US" sz="2000" dirty="0"/>
              <a:t>There might be case when the alarm is falsely triggered, this can be due to various reasons. As we don’t want that the person is notified even if there is no fire in the house, we have used three sensors with a logic that if any of the two sensors data values goes above the threshold, only then the notification is sent to the user. </a:t>
            </a:r>
          </a:p>
          <a:p>
            <a:pPr marL="457200" indent="-457200">
              <a:buFont typeface="+mj-lt"/>
              <a:buAutoNum type="arabicPeriod"/>
            </a:pPr>
            <a:r>
              <a:rPr lang="en-US" sz="2000" dirty="0"/>
              <a:t>We have incorporated the use of Amazon SNS messaging service with our python code. It simulates and sends the notification when the sensor data reaches threshold value. This service is used as it is very simple and cheap.</a:t>
            </a: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26</a:t>
            </a:fld>
            <a:endParaRPr lang="en-US" dirty="0"/>
          </a:p>
        </p:txBody>
      </p:sp>
      <p:sp>
        <p:nvSpPr>
          <p:cNvPr id="8" name="Footer Placeholder 5">
            <a:extLst>
              <a:ext uri="{FF2B5EF4-FFF2-40B4-BE49-F238E27FC236}">
                <a16:creationId xmlns:a16="http://schemas.microsoft.com/office/drawing/2014/main" id="{E04F273E-1994-78C2-6A5F-C88B849B9FA2}"/>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3871636782"/>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fontScale="92500" lnSpcReduction="10000"/>
          </a:bodyPr>
          <a:lstStyle/>
          <a:p>
            <a:pPr marL="457200" indent="-457200">
              <a:buFont typeface="+mj-lt"/>
              <a:buAutoNum type="arabicPeriod"/>
            </a:pPr>
            <a:r>
              <a:rPr lang="en-CA" dirty="0"/>
              <a:t>Patil, </a:t>
            </a:r>
            <a:r>
              <a:rPr lang="en-CA" dirty="0" err="1"/>
              <a:t>Manasee</a:t>
            </a:r>
            <a:r>
              <a:rPr lang="en-CA" dirty="0"/>
              <a:t> &amp; Reddy, S.. (2013). Design and Implementation of Home/Office Automation System based on Wireless Technologies. International Journal of Computer Applications. 79. 19-22. 10.5120/13745-1504.</a:t>
            </a:r>
          </a:p>
          <a:p>
            <a:pPr marL="457200" indent="-457200">
              <a:buFont typeface="+mj-lt"/>
              <a:buAutoNum type="arabicPeriod"/>
            </a:pPr>
            <a:r>
              <a:rPr lang="en-CA" dirty="0"/>
              <a:t>V.J, S. (2017, April 7). Home Automation using Arduino and GSM Module. Electronic Circuits and Diagrams-Electronic Projects and Design. </a:t>
            </a:r>
            <a:r>
              <a:rPr lang="en-CA" dirty="0">
                <a:hlinkClick r:id="rId2"/>
              </a:rPr>
              <a:t>https://www.circuitstoday.com/home-automation-using-arduinoand-</a:t>
            </a:r>
            <a:r>
              <a:rPr lang="en-CA" dirty="0"/>
              <a:t> gsm module</a:t>
            </a:r>
          </a:p>
          <a:p>
            <a:pPr marL="457200" indent="-457200">
              <a:buFont typeface="+mj-lt"/>
              <a:buAutoNum type="arabicPeriod"/>
            </a:pPr>
            <a:r>
              <a:rPr lang="en-CA" dirty="0"/>
              <a:t>What is home automation system? - Structure, Types. (n.d.-b). </a:t>
            </a:r>
            <a:r>
              <a:rPr lang="en-CA" dirty="0" err="1"/>
              <a:t>ElPro-Cus</a:t>
            </a:r>
            <a:r>
              <a:rPr lang="en-CA" dirty="0"/>
              <a:t> - Electronic Projects for Engineering Students. Retrieved August 15, 2021, from </a:t>
            </a:r>
            <a:r>
              <a:rPr lang="en-CA" dirty="0">
                <a:hlinkClick r:id="rId3"/>
              </a:rPr>
              <a:t>https://www.elprocus.com/home-automation-systemsapplications/</a:t>
            </a:r>
            <a:endParaRPr lang="en-CA" dirty="0"/>
          </a:p>
          <a:p>
            <a:pPr marL="457200" indent="-457200">
              <a:buFont typeface="+mj-lt"/>
              <a:buAutoNum type="arabicPeriod"/>
            </a:pPr>
            <a:r>
              <a:rPr lang="en-CA" dirty="0"/>
              <a:t>Structuring and Design of Home Automation System using IOT. (2018). International Journal of Recent Trends in Engineering and Research, 4(5), 200–206. </a:t>
            </a:r>
            <a:r>
              <a:rPr lang="en-CA" dirty="0">
                <a:hlinkClick r:id="rId4"/>
              </a:rPr>
              <a:t>https://doi.org/10.23883/ijrter.2018.4368.gjcfn</a:t>
            </a:r>
            <a:endParaRPr lang="en-CA" dirty="0"/>
          </a:p>
          <a:p>
            <a:pPr marL="0" indent="0">
              <a:buNone/>
            </a:pPr>
            <a:endParaRPr lang="en-US" dirty="0"/>
          </a:p>
          <a:p>
            <a:pPr marL="457200" indent="-457200">
              <a:buFont typeface="+mj-lt"/>
              <a:buAutoNum type="arabicPeriod"/>
            </a:pPr>
            <a:endParaRPr lang="en-US" dirty="0"/>
          </a:p>
          <a:p>
            <a:pPr marL="457200" indent="-457200">
              <a:buFont typeface="+mj-lt"/>
              <a:buAutoNum type="arabicPeriod"/>
            </a:pP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27</a:t>
            </a:fld>
            <a:endParaRPr lang="en-US" dirty="0"/>
          </a:p>
        </p:txBody>
      </p:sp>
      <p:sp>
        <p:nvSpPr>
          <p:cNvPr id="8" name="Footer Placeholder 5">
            <a:extLst>
              <a:ext uri="{FF2B5EF4-FFF2-40B4-BE49-F238E27FC236}">
                <a16:creationId xmlns:a16="http://schemas.microsoft.com/office/drawing/2014/main" id="{E04F273E-1994-78C2-6A5F-C88B849B9FA2}"/>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287831103"/>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
        <p:nvSpPr>
          <p:cNvPr id="4" name="Slide Number Placeholder 3"/>
          <p:cNvSpPr>
            <a:spLocks noGrp="1"/>
          </p:cNvSpPr>
          <p:nvPr>
            <p:ph type="sldNum" sz="quarter" idx="12"/>
          </p:nvPr>
        </p:nvSpPr>
        <p:spPr/>
        <p:txBody>
          <a:bodyPr/>
          <a:lstStyle/>
          <a:p>
            <a:r>
              <a:rPr lang="en-US" dirty="0"/>
              <a:t>PAGE  </a:t>
            </a:r>
            <a:fld id="{93005692-73BE-493E-93AB-ECD6027A7652}" type="slidenum">
              <a:rPr lang="en-US" smtClean="0"/>
              <a:pPr/>
              <a:t>28</a:t>
            </a:fld>
            <a:endParaRPr lang="en-US" dirty="0"/>
          </a:p>
        </p:txBody>
      </p:sp>
    </p:spTree>
    <p:extLst>
      <p:ext uri="{BB962C8B-B14F-4D97-AF65-F5344CB8AC3E}">
        <p14:creationId xmlns:p14="http://schemas.microsoft.com/office/powerpoint/2010/main" val="124037934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Motivation </a:t>
            </a:r>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3</a:t>
            </a:fld>
            <a:endParaRPr lang="en-US" dirty="0"/>
          </a:p>
        </p:txBody>
      </p:sp>
      <p:sp>
        <p:nvSpPr>
          <p:cNvPr id="6" name="Footer Placeholder 5">
            <a:extLst>
              <a:ext uri="{FF2B5EF4-FFF2-40B4-BE49-F238E27FC236}">
                <a16:creationId xmlns:a16="http://schemas.microsoft.com/office/drawing/2014/main" id="{0EBF2BE6-B9A0-11BB-5EBD-E6D94C2CB9B5}"/>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362683678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normAutofit/>
          </a:bodyPr>
          <a:lstStyle/>
          <a:p>
            <a:r>
              <a:rPr lang="en-CA" dirty="0"/>
              <a:t>In order to enable smart living, smart home technology offers a variety of independently and remotely operated software and hardware that are connected to a network.</a:t>
            </a:r>
          </a:p>
          <a:p>
            <a:r>
              <a:rPr lang="en-CA" dirty="0"/>
              <a:t>Smart homes have immense potential to shape the future living, and the market is maturing, but factors influencing households’ adoption of smart home technology services are still an understudied area.</a:t>
            </a:r>
            <a:endParaRPr lang="en-US" dirty="0"/>
          </a:p>
          <a:p>
            <a:r>
              <a:rPr lang="en-US" dirty="0"/>
              <a:t>To understand this, in this project we have simulated an environment of Smart Sensor Networks using </a:t>
            </a:r>
            <a:r>
              <a:rPr lang="en-US" dirty="0" err="1"/>
              <a:t>Omnet</a:t>
            </a:r>
            <a:r>
              <a:rPr lang="en-US" dirty="0"/>
              <a:t>++.</a:t>
            </a:r>
          </a:p>
          <a:p>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4</a:t>
            </a:fld>
            <a:endParaRPr lang="en-US" dirty="0"/>
          </a:p>
        </p:txBody>
      </p:sp>
      <p:sp>
        <p:nvSpPr>
          <p:cNvPr id="8" name="Footer Placeholder 5">
            <a:extLst>
              <a:ext uri="{FF2B5EF4-FFF2-40B4-BE49-F238E27FC236}">
                <a16:creationId xmlns:a16="http://schemas.microsoft.com/office/drawing/2014/main" id="{FD361493-8217-F450-09A2-040720C88275}"/>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68450533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Literature review</a:t>
            </a:r>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5</a:t>
            </a:fld>
            <a:endParaRPr lang="en-US" dirty="0"/>
          </a:p>
        </p:txBody>
      </p:sp>
      <p:sp>
        <p:nvSpPr>
          <p:cNvPr id="6" name="Footer Placeholder 5">
            <a:extLst>
              <a:ext uri="{FF2B5EF4-FFF2-40B4-BE49-F238E27FC236}">
                <a16:creationId xmlns:a16="http://schemas.microsoft.com/office/drawing/2014/main" id="{0EBF2BE6-B9A0-11BB-5EBD-E6D94C2CB9B5}"/>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229339668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Literature Review</a:t>
            </a:r>
          </a:p>
        </p:txBody>
      </p:sp>
      <p:sp>
        <p:nvSpPr>
          <p:cNvPr id="3" name="Content Placeholder 2"/>
          <p:cNvSpPr>
            <a:spLocks noGrp="1"/>
          </p:cNvSpPr>
          <p:nvPr>
            <p:ph idx="1"/>
          </p:nvPr>
        </p:nvSpPr>
        <p:spPr/>
        <p:txBody>
          <a:bodyPr>
            <a:normAutofit/>
          </a:bodyPr>
          <a:lstStyle/>
          <a:p>
            <a:r>
              <a:rPr lang="en-CA" dirty="0"/>
              <a:t>The monitoring and control of lights, fans, overhead entertainment systems like TVs, and other appliances is no longer the sole focus of modern home automation systems.</a:t>
            </a:r>
          </a:p>
          <a:p>
            <a:r>
              <a:rPr lang="en-CA" dirty="0"/>
              <a:t>Today's home automation systems operate increasingly complex systems including unauthorised entry detection, gas and smoke detection, autonomous irrigation systems, and much more in addition to lighting and fan control [1].</a:t>
            </a:r>
          </a:p>
          <a:p>
            <a:r>
              <a:rPr lang="en-CA" dirty="0"/>
              <a:t>Implementing access control system using RFID could be less secure as the RFID tags / cards can easily be accessed by intruder. A simple camera can be used which scans the person’s face and make the system more secure [2].  </a:t>
            </a:r>
          </a:p>
          <a:p>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6</a:t>
            </a:fld>
            <a:endParaRPr lang="en-US" dirty="0"/>
          </a:p>
        </p:txBody>
      </p:sp>
      <p:sp>
        <p:nvSpPr>
          <p:cNvPr id="8" name="Footer Placeholder 5">
            <a:extLst>
              <a:ext uri="{FF2B5EF4-FFF2-40B4-BE49-F238E27FC236}">
                <a16:creationId xmlns:a16="http://schemas.microsoft.com/office/drawing/2014/main" id="{FD361493-8217-F450-09A2-040720C88275}"/>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342879585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Literature Review</a:t>
            </a:r>
          </a:p>
        </p:txBody>
      </p:sp>
      <p:sp>
        <p:nvSpPr>
          <p:cNvPr id="3" name="Content Placeholder 2"/>
          <p:cNvSpPr>
            <a:spLocks noGrp="1"/>
          </p:cNvSpPr>
          <p:nvPr>
            <p:ph idx="1"/>
          </p:nvPr>
        </p:nvSpPr>
        <p:spPr/>
        <p:txBody>
          <a:bodyPr>
            <a:normAutofit/>
          </a:bodyPr>
          <a:lstStyle/>
          <a:p>
            <a:r>
              <a:rPr lang="en-US" dirty="0"/>
              <a:t>Smart home automation can be implemented in many ways [3] such as</a:t>
            </a:r>
          </a:p>
          <a:p>
            <a:pPr lvl="1"/>
            <a:r>
              <a:rPr lang="en-US" dirty="0"/>
              <a:t>Power Line Based</a:t>
            </a:r>
          </a:p>
          <a:p>
            <a:pPr lvl="1"/>
            <a:r>
              <a:rPr lang="en-US" dirty="0"/>
              <a:t>Wired based</a:t>
            </a:r>
          </a:p>
          <a:p>
            <a:pPr lvl="1"/>
            <a:r>
              <a:rPr lang="en-US" dirty="0"/>
              <a:t>Wireless</a:t>
            </a:r>
          </a:p>
          <a:p>
            <a:r>
              <a:rPr lang="en-US" dirty="0"/>
              <a:t>The complexity of system is reduced to a great extent due to the technologies like Bluetooth, Wi-Fi, Zig-Bee with an advantage to operate the controllers remotely [4]</a:t>
            </a:r>
          </a:p>
          <a:p>
            <a:pPr marL="403225" indent="-342900"/>
            <a:r>
              <a:rPr lang="en-US" dirty="0"/>
              <a:t>In this project our focus is using Wi-Fi as a communication medium for the implementation of Smart Home automation System.</a:t>
            </a:r>
          </a:p>
          <a:p>
            <a:pPr marL="457200" lvl="1" indent="0">
              <a:buNone/>
            </a:pP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7</a:t>
            </a:fld>
            <a:endParaRPr lang="en-US" dirty="0"/>
          </a:p>
        </p:txBody>
      </p:sp>
      <p:sp>
        <p:nvSpPr>
          <p:cNvPr id="8" name="Footer Placeholder 5">
            <a:extLst>
              <a:ext uri="{FF2B5EF4-FFF2-40B4-BE49-F238E27FC236}">
                <a16:creationId xmlns:a16="http://schemas.microsoft.com/office/drawing/2014/main" id="{FD361493-8217-F450-09A2-040720C88275}"/>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300413026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GB" dirty="0"/>
              <a:t>Gap analysis and problem statement</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8</a:t>
            </a:fld>
            <a:endParaRPr lang="en-US" dirty="0"/>
          </a:p>
        </p:txBody>
      </p:sp>
      <p:sp>
        <p:nvSpPr>
          <p:cNvPr id="6" name="Footer Placeholder 5">
            <a:extLst>
              <a:ext uri="{FF2B5EF4-FFF2-40B4-BE49-F238E27FC236}">
                <a16:creationId xmlns:a16="http://schemas.microsoft.com/office/drawing/2014/main" id="{0EBF2BE6-B9A0-11BB-5EBD-E6D94C2CB9B5}"/>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256354476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Gap Analysis and Problem Statement</a:t>
            </a:r>
          </a:p>
        </p:txBody>
      </p:sp>
      <p:sp>
        <p:nvSpPr>
          <p:cNvPr id="3" name="Content Placeholder 2"/>
          <p:cNvSpPr>
            <a:spLocks noGrp="1"/>
          </p:cNvSpPr>
          <p:nvPr>
            <p:ph idx="1"/>
          </p:nvPr>
        </p:nvSpPr>
        <p:spPr/>
        <p:txBody>
          <a:bodyPr>
            <a:normAutofit/>
          </a:bodyPr>
          <a:lstStyle/>
          <a:p>
            <a:pPr lvl="1"/>
            <a:r>
              <a:rPr lang="en-US" dirty="0"/>
              <a:t>The need for a smart home security system with increased efficiency is in increased demand. Here in our project, we have analyzed the traditional models and designed this project in order to achieve –</a:t>
            </a:r>
          </a:p>
          <a:p>
            <a:pPr lvl="2"/>
            <a:r>
              <a:rPr lang="en-US" dirty="0"/>
              <a:t>Real time alerts</a:t>
            </a:r>
          </a:p>
          <a:p>
            <a:pPr lvl="2"/>
            <a:r>
              <a:rPr lang="en-US" dirty="0"/>
              <a:t>Intrusion surveillance</a:t>
            </a:r>
          </a:p>
          <a:p>
            <a:pPr lvl="2"/>
            <a:r>
              <a:rPr lang="en-US" dirty="0"/>
              <a:t>Energy efficiency</a:t>
            </a:r>
          </a:p>
          <a:p>
            <a:pPr lvl="1"/>
            <a:r>
              <a:rPr lang="en-US" dirty="0"/>
              <a:t>The main focus of our project is to generate real time alerts using Amazon SNS during intrusion or bad air quality or inappropriate temperature or smoke detection. </a:t>
            </a:r>
          </a:p>
          <a:p>
            <a:pPr lvl="1"/>
            <a:r>
              <a:rPr lang="en-US" dirty="0"/>
              <a:t>This enhances the living and the safety standards of the homeowners</a:t>
            </a:r>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9</a:t>
            </a:fld>
            <a:endParaRPr lang="en-US" dirty="0"/>
          </a:p>
        </p:txBody>
      </p:sp>
      <p:sp>
        <p:nvSpPr>
          <p:cNvPr id="8" name="Footer Placeholder 5">
            <a:extLst>
              <a:ext uri="{FF2B5EF4-FFF2-40B4-BE49-F238E27FC236}">
                <a16:creationId xmlns:a16="http://schemas.microsoft.com/office/drawing/2014/main" id="{FD361493-8217-F450-09A2-040720C88275}"/>
              </a:ext>
            </a:extLst>
          </p:cNvPr>
          <p:cNvSpPr>
            <a:spLocks noGrp="1"/>
          </p:cNvSpPr>
          <p:nvPr>
            <p:ph type="ftr" sz="quarter" idx="11"/>
          </p:nvPr>
        </p:nvSpPr>
        <p:spPr>
          <a:xfrm>
            <a:off x="259882" y="6335309"/>
            <a:ext cx="5226517" cy="250337"/>
          </a:xfrm>
        </p:spPr>
        <p:txBody>
          <a:bodyPr/>
          <a:lstStyle/>
          <a:p>
            <a:r>
              <a:rPr lang="en-US" sz="1000" dirty="0"/>
              <a:t>Implementation of Smart Home Sensor Networks with Amazon SNS</a:t>
            </a:r>
            <a:endParaRPr lang="en-US" dirty="0"/>
          </a:p>
        </p:txBody>
      </p:sp>
    </p:spTree>
    <p:extLst>
      <p:ext uri="{BB962C8B-B14F-4D97-AF65-F5344CB8AC3E}">
        <p14:creationId xmlns:p14="http://schemas.microsoft.com/office/powerpoint/2010/main" val="1402965808"/>
      </p:ext>
    </p:extLst>
  </p:cSld>
  <p:clrMapOvr>
    <a:masterClrMapping/>
  </p:clrMapOvr>
  <p:transition spd="slow">
    <p:push dir="u"/>
  </p:transition>
</p:sld>
</file>

<file path=ppt/theme/theme1.xml><?xml version="1.0" encoding="utf-8"?>
<a:theme xmlns:a="http://schemas.openxmlformats.org/drawingml/2006/main" name="UofWaterloo_WhiteBkgrd">
  <a:themeElements>
    <a:clrScheme name="Custom 7">
      <a:dk1>
        <a:srgbClr val="000000"/>
      </a:dk1>
      <a:lt1>
        <a:srgbClr val="FFFFFF"/>
      </a:lt1>
      <a:dk2>
        <a:srgbClr val="757575"/>
      </a:dk2>
      <a:lt2>
        <a:srgbClr val="D6D6D6"/>
      </a:lt2>
      <a:accent1>
        <a:srgbClr val="8000B3"/>
      </a:accent1>
      <a:accent2>
        <a:srgbClr val="0C0C0C"/>
      </a:accent2>
      <a:accent3>
        <a:srgbClr val="BD33DA"/>
      </a:accent3>
      <a:accent4>
        <a:srgbClr val="CFB3E6"/>
      </a:accent4>
      <a:accent5>
        <a:srgbClr val="57058A"/>
      </a:accent5>
      <a:accent6>
        <a:srgbClr val="F1F1F1"/>
      </a:accent6>
      <a:hlink>
        <a:srgbClr val="57058A"/>
      </a:hlink>
      <a:folHlink>
        <a:srgbClr val="595959"/>
      </a:folHlink>
    </a:clrScheme>
    <a:fontScheme name="Custom 3">
      <a:majorFont>
        <a:latin typeface="Barlow Condensed"/>
        <a:ea typeface=""/>
        <a:cs typeface=""/>
      </a:majorFont>
      <a:minorFont>
        <a:latin typeface="Georg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culty_of_engineering_powerpoint_template_16-9_widescreen" id="{A69F3CDF-2B60-9644-AF8B-13D52DBA835D}" vid="{CF355330-5829-2446-A825-2400ABA140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faculty_of_engineering_powerpoint_template_16-9_widescreen</Template>
  <TotalTime>1885</TotalTime>
  <Words>1712</Words>
  <Application>Microsoft Office PowerPoint</Application>
  <PresentationFormat>Widescreen</PresentationFormat>
  <Paragraphs>150</Paragraphs>
  <Slides>28</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Barlow Condensed</vt:lpstr>
      <vt:lpstr>Calibri</vt:lpstr>
      <vt:lpstr>Georgia</vt:lpstr>
      <vt:lpstr>Verdana</vt:lpstr>
      <vt:lpstr>Wingdings</vt:lpstr>
      <vt:lpstr>UofWaterloo_WhiteBkgrd</vt:lpstr>
      <vt:lpstr>Implementation of Smart Home Sensor Networks with Amazon SNS</vt:lpstr>
      <vt:lpstr>Table of Contents</vt:lpstr>
      <vt:lpstr>Motivation </vt:lpstr>
      <vt:lpstr>Motivation</vt:lpstr>
      <vt:lpstr>Literature review</vt:lpstr>
      <vt:lpstr>Literature Review</vt:lpstr>
      <vt:lpstr>Literature Review</vt:lpstr>
      <vt:lpstr>Gap analysis and problem statement</vt:lpstr>
      <vt:lpstr>Gap Analysis and Problem Statement</vt:lpstr>
      <vt:lpstr>approach and Methodology</vt:lpstr>
      <vt:lpstr>Approach and Methodology</vt:lpstr>
      <vt:lpstr>Methodology</vt:lpstr>
      <vt:lpstr>Wireless Network Setup in Omnet++ Environment</vt:lpstr>
      <vt:lpstr>Wireless Network Setup in Omnet++ Environment (contd.)</vt:lpstr>
      <vt:lpstr>Implementation of Amazon SNS </vt:lpstr>
      <vt:lpstr>Implementation of Amazon SNS </vt:lpstr>
      <vt:lpstr>Experimental Results (Omnet++ Simulation)</vt:lpstr>
      <vt:lpstr>Experimental Results (Omnet++ Simulation)</vt:lpstr>
      <vt:lpstr>Experimental Results (Demo of Sensor data on Python with SNS)</vt:lpstr>
      <vt:lpstr>Experimental Results (Demo of Sensor data on Python with SNS)</vt:lpstr>
      <vt:lpstr>Experimental Results (NOTIFICATIONs ON Mobile device from Amazon SNS)</vt:lpstr>
      <vt:lpstr>Conclusion</vt:lpstr>
      <vt:lpstr>Conclusion</vt:lpstr>
      <vt:lpstr>Questions and Answers</vt:lpstr>
      <vt:lpstr>Questions and Answers</vt:lpstr>
      <vt:lpstr>Questions and Answers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Implementation of Smart Home Sensor Networks with Amazon SNS</dc:title>
  <dc:creator>dhairya patel</dc:creator>
  <cp:lastModifiedBy>Krishna Kanth Mutta</cp:lastModifiedBy>
  <cp:revision>19</cp:revision>
  <dcterms:created xsi:type="dcterms:W3CDTF">2022-07-13T21:27:25Z</dcterms:created>
  <dcterms:modified xsi:type="dcterms:W3CDTF">2022-07-31T19:21:14Z</dcterms:modified>
</cp:coreProperties>
</file>

<file path=docProps/thumbnail.jpeg>
</file>